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7.xml"/>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68.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56.xml"/>
  <Override ContentType="application/vnd.openxmlformats-officedocument.presentationml.notesSlide+xml" PartName="/ppt/notesSlides/notesSlide30.xml"/>
  <Override ContentType="application/vnd.openxmlformats-officedocument.presentationml.notesSlide+xml" PartName="/ppt/notesSlides/notesSlide69.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61.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62.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63.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60.xml"/>
  <Override ContentType="application/vnd.openxmlformats-officedocument.presentationml.notesSlide+xml" PartName="/ppt/notesSlides/notesSlide38.xml"/>
  <Override ContentType="application/vnd.openxmlformats-officedocument.presentationml.notesSlide+xml" PartName="/ppt/notesSlides/notesSlide64.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6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66.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69.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6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41.xml"/>
  <Override ContentType="application/vnd.openxmlformats-officedocument.presentationml.slide+xml" PartName="/ppt/slides/slide67.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6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65.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64.xml"/>
  <Override ContentType="application/vnd.openxmlformats-officedocument.presentationml.slide+xml" PartName="/ppt/slides/slide8.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32.xml"/>
  <Override ContentType="application/vnd.openxmlformats-officedocument.presentationml.slide+xml" PartName="/ppt/slides/slide62.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63.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61.xml"/>
  <Override ContentType="application/vnd.openxmlformats-officedocument.presentationml.slide+xml" PartName="/ppt/slides/slide31.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 id="283" r:id="rId32"/>
    <p:sldId id="284" r:id="rId33"/>
    <p:sldId id="285" r:id="rId34"/>
    <p:sldId id="286" r:id="rId35"/>
    <p:sldId id="287" r:id="rId36"/>
    <p:sldId id="288" r:id="rId37"/>
    <p:sldId id="289" r:id="rId38"/>
    <p:sldId id="290" r:id="rId39"/>
    <p:sldId id="291" r:id="rId40"/>
    <p:sldId id="292" r:id="rId41"/>
    <p:sldId id="293" r:id="rId42"/>
    <p:sldId id="294" r:id="rId43"/>
    <p:sldId id="295" r:id="rId44"/>
    <p:sldId id="296" r:id="rId45"/>
    <p:sldId id="297" r:id="rId46"/>
    <p:sldId id="298" r:id="rId47"/>
    <p:sldId id="299" r:id="rId48"/>
    <p:sldId id="300" r:id="rId49"/>
    <p:sldId id="301" r:id="rId50"/>
    <p:sldId id="302" r:id="rId51"/>
    <p:sldId id="303" r:id="rId52"/>
    <p:sldId id="304" r:id="rId53"/>
    <p:sldId id="305" r:id="rId54"/>
    <p:sldId id="306" r:id="rId55"/>
    <p:sldId id="307" r:id="rId56"/>
    <p:sldId id="308" r:id="rId57"/>
    <p:sldId id="309" r:id="rId58"/>
    <p:sldId id="310" r:id="rId59"/>
    <p:sldId id="311" r:id="rId60"/>
    <p:sldId id="312" r:id="rId61"/>
    <p:sldId id="313" r:id="rId62"/>
    <p:sldId id="314" r:id="rId63"/>
    <p:sldId id="315" r:id="rId64"/>
    <p:sldId id="316" r:id="rId65"/>
    <p:sldId id="317" r:id="rId66"/>
    <p:sldId id="318" r:id="rId67"/>
    <p:sldId id="319" r:id="rId68"/>
    <p:sldId id="320" r:id="rId69"/>
    <p:sldId id="321" r:id="rId70"/>
    <p:sldId id="322" r:id="rId71"/>
    <p:sldId id="323" r:id="rId72"/>
    <p:sldId id="324" r:id="rId73"/>
  </p:sldIdLst>
  <p:sldSz cy="6858000" cx="12192000"/>
  <p:notesSz cx="6858000" cy="9144000"/>
  <p:embeddedFontLst>
    <p:embeddedFont>
      <p:font typeface="Short Stack"/>
      <p:regular r:id="rId74"/>
    </p:embeddedFont>
    <p:embeddedFont>
      <p:font typeface="Josefin Sans"/>
      <p:regular r:id="rId75"/>
      <p:bold r:id="rId76"/>
      <p:italic r:id="rId77"/>
      <p:boldItalic r:id="rId78"/>
    </p:embeddedFont>
    <p:embeddedFont>
      <p:font typeface="Caveat Brush"/>
      <p:regular r:id="rId79"/>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http://customooxmlschemas.google.com/">
      <go:slidesCustomData xmlns:go="http://customooxmlschemas.google.com/" r:id="rId80" roundtripDataSignature="AMtx7migStpBJURVfhUaBo5j0dcwMmsmew=="/>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40" Type="http://schemas.openxmlformats.org/officeDocument/2006/relationships/slide" Target="slides/slide36.xml"/><Relationship Id="rId42" Type="http://schemas.openxmlformats.org/officeDocument/2006/relationships/slide" Target="slides/slide38.xml"/><Relationship Id="rId41" Type="http://schemas.openxmlformats.org/officeDocument/2006/relationships/slide" Target="slides/slide37.xml"/><Relationship Id="rId44" Type="http://schemas.openxmlformats.org/officeDocument/2006/relationships/slide" Target="slides/slide40.xml"/><Relationship Id="rId43" Type="http://schemas.openxmlformats.org/officeDocument/2006/relationships/slide" Target="slides/slide39.xml"/><Relationship Id="rId46" Type="http://schemas.openxmlformats.org/officeDocument/2006/relationships/slide" Target="slides/slide42.xml"/><Relationship Id="rId45" Type="http://schemas.openxmlformats.org/officeDocument/2006/relationships/slide" Target="slides/slide41.xml"/><Relationship Id="rId80" Type="http://customschemas.google.com/relationships/presentationmetadata" Target="metadata"/><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48" Type="http://schemas.openxmlformats.org/officeDocument/2006/relationships/slide" Target="slides/slide44.xml"/><Relationship Id="rId47" Type="http://schemas.openxmlformats.org/officeDocument/2006/relationships/slide" Target="slides/slide43.xml"/><Relationship Id="rId49" Type="http://schemas.openxmlformats.org/officeDocument/2006/relationships/slide" Target="slides/slide45.xml"/><Relationship Id="rId5" Type="http://schemas.openxmlformats.org/officeDocument/2006/relationships/slide" Target="slides/slide1.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 Id="rId73" Type="http://schemas.openxmlformats.org/officeDocument/2006/relationships/slide" Target="slides/slide69.xml"/><Relationship Id="rId72" Type="http://schemas.openxmlformats.org/officeDocument/2006/relationships/slide" Target="slides/slide68.xml"/><Relationship Id="rId31" Type="http://schemas.openxmlformats.org/officeDocument/2006/relationships/slide" Target="slides/slide27.xml"/><Relationship Id="rId75" Type="http://schemas.openxmlformats.org/officeDocument/2006/relationships/font" Target="fonts/JosefinSans-regular.fntdata"/><Relationship Id="rId30" Type="http://schemas.openxmlformats.org/officeDocument/2006/relationships/slide" Target="slides/slide26.xml"/><Relationship Id="rId74" Type="http://schemas.openxmlformats.org/officeDocument/2006/relationships/font" Target="fonts/ShortStack-regular.fntdata"/><Relationship Id="rId33" Type="http://schemas.openxmlformats.org/officeDocument/2006/relationships/slide" Target="slides/slide29.xml"/><Relationship Id="rId77" Type="http://schemas.openxmlformats.org/officeDocument/2006/relationships/font" Target="fonts/JosefinSans-italic.fntdata"/><Relationship Id="rId32" Type="http://schemas.openxmlformats.org/officeDocument/2006/relationships/slide" Target="slides/slide28.xml"/><Relationship Id="rId76" Type="http://schemas.openxmlformats.org/officeDocument/2006/relationships/font" Target="fonts/JosefinSans-bold.fntdata"/><Relationship Id="rId35" Type="http://schemas.openxmlformats.org/officeDocument/2006/relationships/slide" Target="slides/slide31.xml"/><Relationship Id="rId79" Type="http://schemas.openxmlformats.org/officeDocument/2006/relationships/font" Target="fonts/CaveatBrush-regular.fntdata"/><Relationship Id="rId34" Type="http://schemas.openxmlformats.org/officeDocument/2006/relationships/slide" Target="slides/slide30.xml"/><Relationship Id="rId78" Type="http://schemas.openxmlformats.org/officeDocument/2006/relationships/font" Target="fonts/JosefinSans-boldItalic.fntdata"/><Relationship Id="rId71" Type="http://schemas.openxmlformats.org/officeDocument/2006/relationships/slide" Target="slides/slide67.xml"/><Relationship Id="rId70" Type="http://schemas.openxmlformats.org/officeDocument/2006/relationships/slide" Target="slides/slide66.xml"/><Relationship Id="rId37" Type="http://schemas.openxmlformats.org/officeDocument/2006/relationships/slide" Target="slides/slide33.xml"/><Relationship Id="rId36" Type="http://schemas.openxmlformats.org/officeDocument/2006/relationships/slide" Target="slides/slide32.xml"/><Relationship Id="rId39" Type="http://schemas.openxmlformats.org/officeDocument/2006/relationships/slide" Target="slides/slide35.xml"/><Relationship Id="rId38" Type="http://schemas.openxmlformats.org/officeDocument/2006/relationships/slide" Target="slides/slide34.xml"/><Relationship Id="rId62" Type="http://schemas.openxmlformats.org/officeDocument/2006/relationships/slide" Target="slides/slide58.xml"/><Relationship Id="rId61" Type="http://schemas.openxmlformats.org/officeDocument/2006/relationships/slide" Target="slides/slide57.xml"/><Relationship Id="rId20" Type="http://schemas.openxmlformats.org/officeDocument/2006/relationships/slide" Target="slides/slide16.xml"/><Relationship Id="rId64" Type="http://schemas.openxmlformats.org/officeDocument/2006/relationships/slide" Target="slides/slide60.xml"/><Relationship Id="rId63" Type="http://schemas.openxmlformats.org/officeDocument/2006/relationships/slide" Target="slides/slide59.xml"/><Relationship Id="rId22" Type="http://schemas.openxmlformats.org/officeDocument/2006/relationships/slide" Target="slides/slide18.xml"/><Relationship Id="rId66" Type="http://schemas.openxmlformats.org/officeDocument/2006/relationships/slide" Target="slides/slide62.xml"/><Relationship Id="rId21" Type="http://schemas.openxmlformats.org/officeDocument/2006/relationships/slide" Target="slides/slide17.xml"/><Relationship Id="rId65" Type="http://schemas.openxmlformats.org/officeDocument/2006/relationships/slide" Target="slides/slide61.xml"/><Relationship Id="rId24" Type="http://schemas.openxmlformats.org/officeDocument/2006/relationships/slide" Target="slides/slide20.xml"/><Relationship Id="rId68" Type="http://schemas.openxmlformats.org/officeDocument/2006/relationships/slide" Target="slides/slide64.xml"/><Relationship Id="rId23" Type="http://schemas.openxmlformats.org/officeDocument/2006/relationships/slide" Target="slides/slide19.xml"/><Relationship Id="rId67" Type="http://schemas.openxmlformats.org/officeDocument/2006/relationships/slide" Target="slides/slide63.xml"/><Relationship Id="rId60" Type="http://schemas.openxmlformats.org/officeDocument/2006/relationships/slide" Target="slides/slide56.xml"/><Relationship Id="rId26" Type="http://schemas.openxmlformats.org/officeDocument/2006/relationships/slide" Target="slides/slide22.xml"/><Relationship Id="rId25" Type="http://schemas.openxmlformats.org/officeDocument/2006/relationships/slide" Target="slides/slide21.xml"/><Relationship Id="rId69" Type="http://schemas.openxmlformats.org/officeDocument/2006/relationships/slide" Target="slides/slide65.xml"/><Relationship Id="rId28" Type="http://schemas.openxmlformats.org/officeDocument/2006/relationships/slide" Target="slides/slide24.xml"/><Relationship Id="rId27" Type="http://schemas.openxmlformats.org/officeDocument/2006/relationships/slide" Target="slides/slide23.xml"/><Relationship Id="rId29" Type="http://schemas.openxmlformats.org/officeDocument/2006/relationships/slide" Target="slides/slide25.xml"/><Relationship Id="rId51" Type="http://schemas.openxmlformats.org/officeDocument/2006/relationships/slide" Target="slides/slide47.xml"/><Relationship Id="rId50" Type="http://schemas.openxmlformats.org/officeDocument/2006/relationships/slide" Target="slides/slide46.xml"/><Relationship Id="rId53" Type="http://schemas.openxmlformats.org/officeDocument/2006/relationships/slide" Target="slides/slide49.xml"/><Relationship Id="rId52" Type="http://schemas.openxmlformats.org/officeDocument/2006/relationships/slide" Target="slides/slide48.xml"/><Relationship Id="rId11" Type="http://schemas.openxmlformats.org/officeDocument/2006/relationships/slide" Target="slides/slide7.xml"/><Relationship Id="rId55" Type="http://schemas.openxmlformats.org/officeDocument/2006/relationships/slide" Target="slides/slide51.xml"/><Relationship Id="rId10" Type="http://schemas.openxmlformats.org/officeDocument/2006/relationships/slide" Target="slides/slide6.xml"/><Relationship Id="rId54" Type="http://schemas.openxmlformats.org/officeDocument/2006/relationships/slide" Target="slides/slide50.xml"/><Relationship Id="rId13" Type="http://schemas.openxmlformats.org/officeDocument/2006/relationships/slide" Target="slides/slide9.xml"/><Relationship Id="rId57" Type="http://schemas.openxmlformats.org/officeDocument/2006/relationships/slide" Target="slides/slide53.xml"/><Relationship Id="rId12" Type="http://schemas.openxmlformats.org/officeDocument/2006/relationships/slide" Target="slides/slide8.xml"/><Relationship Id="rId56" Type="http://schemas.openxmlformats.org/officeDocument/2006/relationships/slide" Target="slides/slide52.xml"/><Relationship Id="rId15" Type="http://schemas.openxmlformats.org/officeDocument/2006/relationships/slide" Target="slides/slide11.xml"/><Relationship Id="rId59" Type="http://schemas.openxmlformats.org/officeDocument/2006/relationships/slide" Target="slides/slide55.xml"/><Relationship Id="rId14" Type="http://schemas.openxmlformats.org/officeDocument/2006/relationships/slide" Target="slides/slide10.xml"/><Relationship Id="rId58" Type="http://schemas.openxmlformats.org/officeDocument/2006/relationships/slide" Target="slides/slide54.xml"/><Relationship Id="rId17" Type="http://schemas.openxmlformats.org/officeDocument/2006/relationships/slide" Target="slides/slide13.xml"/><Relationship Id="rId16" Type="http://schemas.openxmlformats.org/officeDocument/2006/relationships/slide" Target="slides/slide12.xml"/><Relationship Id="rId19" Type="http://schemas.openxmlformats.org/officeDocument/2006/relationships/slide" Target="slides/slide15.xml"/><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 name="Shape 80"/>
        <p:cNvGrpSpPr/>
        <p:nvPr/>
      </p:nvGrpSpPr>
      <p:grpSpPr>
        <a:xfrm>
          <a:off x="0" y="0"/>
          <a:ext cx="0" cy="0"/>
          <a:chOff x="0" y="0"/>
          <a:chExt cx="0" cy="0"/>
        </a:xfrm>
      </p:grpSpPr>
      <p:sp>
        <p:nvSpPr>
          <p:cNvPr id="81" name="Google Shape;81;p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82" name="Google Shape;82;p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6" name="Shape 166"/>
        <p:cNvGrpSpPr/>
        <p:nvPr/>
      </p:nvGrpSpPr>
      <p:grpSpPr>
        <a:xfrm>
          <a:off x="0" y="0"/>
          <a:ext cx="0" cy="0"/>
          <a:chOff x="0" y="0"/>
          <a:chExt cx="0" cy="0"/>
        </a:xfrm>
      </p:grpSpPr>
      <p:sp>
        <p:nvSpPr>
          <p:cNvPr id="167" name="Google Shape;167;gd1d491f5c2_0_14: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68" name="Google Shape;168;gd1d491f5c2_0_1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9" name="Shape 179"/>
        <p:cNvGrpSpPr/>
        <p:nvPr/>
      </p:nvGrpSpPr>
      <p:grpSpPr>
        <a:xfrm>
          <a:off x="0" y="0"/>
          <a:ext cx="0" cy="0"/>
          <a:chOff x="0" y="0"/>
          <a:chExt cx="0" cy="0"/>
        </a:xfrm>
      </p:grpSpPr>
      <p:sp>
        <p:nvSpPr>
          <p:cNvPr id="180" name="Google Shape;180;g10da257bab0_1_17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81" name="Google Shape;181;g10da257bab0_1_17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9" name="Shape 189"/>
        <p:cNvGrpSpPr/>
        <p:nvPr/>
      </p:nvGrpSpPr>
      <p:grpSpPr>
        <a:xfrm>
          <a:off x="0" y="0"/>
          <a:ext cx="0" cy="0"/>
          <a:chOff x="0" y="0"/>
          <a:chExt cx="0" cy="0"/>
        </a:xfrm>
      </p:grpSpPr>
      <p:sp>
        <p:nvSpPr>
          <p:cNvPr id="190" name="Google Shape;190;g10e8e08926c_0_42: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91" name="Google Shape;191;g10e8e08926c_0_4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7" name="Shape 197"/>
        <p:cNvGrpSpPr/>
        <p:nvPr/>
      </p:nvGrpSpPr>
      <p:grpSpPr>
        <a:xfrm>
          <a:off x="0" y="0"/>
          <a:ext cx="0" cy="0"/>
          <a:chOff x="0" y="0"/>
          <a:chExt cx="0" cy="0"/>
        </a:xfrm>
      </p:grpSpPr>
      <p:sp>
        <p:nvSpPr>
          <p:cNvPr id="198" name="Google Shape;198;g10e8e08926c_0_52: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99" name="Google Shape;199;g10e8e08926c_0_5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0" name="Shape 210"/>
        <p:cNvGrpSpPr/>
        <p:nvPr/>
      </p:nvGrpSpPr>
      <p:grpSpPr>
        <a:xfrm>
          <a:off x="0" y="0"/>
          <a:ext cx="0" cy="0"/>
          <a:chOff x="0" y="0"/>
          <a:chExt cx="0" cy="0"/>
        </a:xfrm>
      </p:grpSpPr>
      <p:sp>
        <p:nvSpPr>
          <p:cNvPr id="211" name="Google Shape;211;g10e8e08926c_0_63: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12" name="Google Shape;212;g10e8e08926c_0_6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0" name="Shape 220"/>
        <p:cNvGrpSpPr/>
        <p:nvPr/>
      </p:nvGrpSpPr>
      <p:grpSpPr>
        <a:xfrm>
          <a:off x="0" y="0"/>
          <a:ext cx="0" cy="0"/>
          <a:chOff x="0" y="0"/>
          <a:chExt cx="0" cy="0"/>
        </a:xfrm>
      </p:grpSpPr>
      <p:sp>
        <p:nvSpPr>
          <p:cNvPr id="221" name="Google Shape;221;gd1d491f5c2_0_37: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22" name="Google Shape;222;gd1d491f5c2_0_3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0" name="Shape 230"/>
        <p:cNvGrpSpPr/>
        <p:nvPr/>
      </p:nvGrpSpPr>
      <p:grpSpPr>
        <a:xfrm>
          <a:off x="0" y="0"/>
          <a:ext cx="0" cy="0"/>
          <a:chOff x="0" y="0"/>
          <a:chExt cx="0" cy="0"/>
        </a:xfrm>
      </p:grpSpPr>
      <p:sp>
        <p:nvSpPr>
          <p:cNvPr id="231" name="Google Shape;231;gd1d491f5c2_0_46: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32" name="Google Shape;232;gd1d491f5c2_0_4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1" name="Shape 251"/>
        <p:cNvGrpSpPr/>
        <p:nvPr/>
      </p:nvGrpSpPr>
      <p:grpSpPr>
        <a:xfrm>
          <a:off x="0" y="0"/>
          <a:ext cx="0" cy="0"/>
          <a:chOff x="0" y="0"/>
          <a:chExt cx="0" cy="0"/>
        </a:xfrm>
      </p:grpSpPr>
      <p:sp>
        <p:nvSpPr>
          <p:cNvPr id="252" name="Google Shape;252;g10e8e08926c_0_116: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53" name="Google Shape;253;g10e8e08926c_0_11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1" name="Shape 261"/>
        <p:cNvGrpSpPr/>
        <p:nvPr/>
      </p:nvGrpSpPr>
      <p:grpSpPr>
        <a:xfrm>
          <a:off x="0" y="0"/>
          <a:ext cx="0" cy="0"/>
          <a:chOff x="0" y="0"/>
          <a:chExt cx="0" cy="0"/>
        </a:xfrm>
      </p:grpSpPr>
      <p:sp>
        <p:nvSpPr>
          <p:cNvPr id="262" name="Google Shape;262;g10e8e08926c_0_132: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63" name="Google Shape;263;g10e8e08926c_0_13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9" name="Shape 269"/>
        <p:cNvGrpSpPr/>
        <p:nvPr/>
      </p:nvGrpSpPr>
      <p:grpSpPr>
        <a:xfrm>
          <a:off x="0" y="0"/>
          <a:ext cx="0" cy="0"/>
          <a:chOff x="0" y="0"/>
          <a:chExt cx="0" cy="0"/>
        </a:xfrm>
      </p:grpSpPr>
      <p:sp>
        <p:nvSpPr>
          <p:cNvPr id="270" name="Google Shape;270;g10e8e08926c_0_14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71" name="Google Shape;271;g10e8e08926c_0_14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 name="Shape 89"/>
        <p:cNvGrpSpPr/>
        <p:nvPr/>
      </p:nvGrpSpPr>
      <p:grpSpPr>
        <a:xfrm>
          <a:off x="0" y="0"/>
          <a:ext cx="0" cy="0"/>
          <a:chOff x="0" y="0"/>
          <a:chExt cx="0" cy="0"/>
        </a:xfrm>
      </p:grpSpPr>
      <p:sp>
        <p:nvSpPr>
          <p:cNvPr id="90" name="Google Shape;90;g10e8e08926c_0_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1" name="Google Shape;91;g10e8e08926c_0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9" name="Shape 279"/>
        <p:cNvGrpSpPr/>
        <p:nvPr/>
      </p:nvGrpSpPr>
      <p:grpSpPr>
        <a:xfrm>
          <a:off x="0" y="0"/>
          <a:ext cx="0" cy="0"/>
          <a:chOff x="0" y="0"/>
          <a:chExt cx="0" cy="0"/>
        </a:xfrm>
      </p:grpSpPr>
      <p:sp>
        <p:nvSpPr>
          <p:cNvPr id="280" name="Google Shape;280;g10e8e08926c_0_15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81" name="Google Shape;281;g10e8e08926c_0_15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8" name="Shape 288"/>
        <p:cNvGrpSpPr/>
        <p:nvPr/>
      </p:nvGrpSpPr>
      <p:grpSpPr>
        <a:xfrm>
          <a:off x="0" y="0"/>
          <a:ext cx="0" cy="0"/>
          <a:chOff x="0" y="0"/>
          <a:chExt cx="0" cy="0"/>
        </a:xfrm>
      </p:grpSpPr>
      <p:sp>
        <p:nvSpPr>
          <p:cNvPr id="289" name="Google Shape;289;gd1d491f5c2_0_8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90" name="Google Shape;290;gd1d491f5c2_0_8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3" name="Shape 303"/>
        <p:cNvGrpSpPr/>
        <p:nvPr/>
      </p:nvGrpSpPr>
      <p:grpSpPr>
        <a:xfrm>
          <a:off x="0" y="0"/>
          <a:ext cx="0" cy="0"/>
          <a:chOff x="0" y="0"/>
          <a:chExt cx="0" cy="0"/>
        </a:xfrm>
      </p:grpSpPr>
      <p:sp>
        <p:nvSpPr>
          <p:cNvPr id="304" name="Google Shape;304;gd1d491f5c2_0_106: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05" name="Google Shape;305;gd1d491f5c2_0_10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3" name="Shape 313"/>
        <p:cNvGrpSpPr/>
        <p:nvPr/>
      </p:nvGrpSpPr>
      <p:grpSpPr>
        <a:xfrm>
          <a:off x="0" y="0"/>
          <a:ext cx="0" cy="0"/>
          <a:chOff x="0" y="0"/>
          <a:chExt cx="0" cy="0"/>
        </a:xfrm>
      </p:grpSpPr>
      <p:sp>
        <p:nvSpPr>
          <p:cNvPr id="314" name="Google Shape;314;g10e8e08926c_0_256: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15" name="Google Shape;315;g10e8e08926c_0_25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1" name="Shape 321"/>
        <p:cNvGrpSpPr/>
        <p:nvPr/>
      </p:nvGrpSpPr>
      <p:grpSpPr>
        <a:xfrm>
          <a:off x="0" y="0"/>
          <a:ext cx="0" cy="0"/>
          <a:chOff x="0" y="0"/>
          <a:chExt cx="0" cy="0"/>
        </a:xfrm>
      </p:grpSpPr>
      <p:sp>
        <p:nvSpPr>
          <p:cNvPr id="322" name="Google Shape;322;g10e8e08926c_0_26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23" name="Google Shape;323;g10e8e08926c_0_26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2" name="Shape 332"/>
        <p:cNvGrpSpPr/>
        <p:nvPr/>
      </p:nvGrpSpPr>
      <p:grpSpPr>
        <a:xfrm>
          <a:off x="0" y="0"/>
          <a:ext cx="0" cy="0"/>
          <a:chOff x="0" y="0"/>
          <a:chExt cx="0" cy="0"/>
        </a:xfrm>
      </p:grpSpPr>
      <p:sp>
        <p:nvSpPr>
          <p:cNvPr id="333" name="Google Shape;333;g1102a6170bc_0_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34" name="Google Shape;334;g1102a6170bc_0_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3" name="Shape 343"/>
        <p:cNvGrpSpPr/>
        <p:nvPr/>
      </p:nvGrpSpPr>
      <p:grpSpPr>
        <a:xfrm>
          <a:off x="0" y="0"/>
          <a:ext cx="0" cy="0"/>
          <a:chOff x="0" y="0"/>
          <a:chExt cx="0" cy="0"/>
        </a:xfrm>
      </p:grpSpPr>
      <p:sp>
        <p:nvSpPr>
          <p:cNvPr id="344" name="Google Shape;344;g1102a6170bc_0_17: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45" name="Google Shape;345;g1102a6170bc_0_1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4" name="Shape 354"/>
        <p:cNvGrpSpPr/>
        <p:nvPr/>
      </p:nvGrpSpPr>
      <p:grpSpPr>
        <a:xfrm>
          <a:off x="0" y="0"/>
          <a:ext cx="0" cy="0"/>
          <a:chOff x="0" y="0"/>
          <a:chExt cx="0" cy="0"/>
        </a:xfrm>
      </p:grpSpPr>
      <p:sp>
        <p:nvSpPr>
          <p:cNvPr id="355" name="Google Shape;355;g1102a6170bc_0_3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56" name="Google Shape;356;g1102a6170bc_0_3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0" name="Shape 370"/>
        <p:cNvGrpSpPr/>
        <p:nvPr/>
      </p:nvGrpSpPr>
      <p:grpSpPr>
        <a:xfrm>
          <a:off x="0" y="0"/>
          <a:ext cx="0" cy="0"/>
          <a:chOff x="0" y="0"/>
          <a:chExt cx="0" cy="0"/>
        </a:xfrm>
      </p:grpSpPr>
      <p:sp>
        <p:nvSpPr>
          <p:cNvPr id="371" name="Google Shape;371;g10cab4fc2cb_0_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72" name="Google Shape;372;g10cab4fc2cb_0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0" name="Shape 380"/>
        <p:cNvGrpSpPr/>
        <p:nvPr/>
      </p:nvGrpSpPr>
      <p:grpSpPr>
        <a:xfrm>
          <a:off x="0" y="0"/>
          <a:ext cx="0" cy="0"/>
          <a:chOff x="0" y="0"/>
          <a:chExt cx="0" cy="0"/>
        </a:xfrm>
      </p:grpSpPr>
      <p:sp>
        <p:nvSpPr>
          <p:cNvPr id="381" name="Google Shape;381;g10cab4fc2cb_0_9: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82" name="Google Shape;382;g10cab4fc2cb_0_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7" name="Shape 97"/>
        <p:cNvGrpSpPr/>
        <p:nvPr/>
      </p:nvGrpSpPr>
      <p:grpSpPr>
        <a:xfrm>
          <a:off x="0" y="0"/>
          <a:ext cx="0" cy="0"/>
          <a:chOff x="0" y="0"/>
          <a:chExt cx="0" cy="0"/>
        </a:xfrm>
      </p:grpSpPr>
      <p:sp>
        <p:nvSpPr>
          <p:cNvPr id="98" name="Google Shape;98;g10da257bab0_0_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9" name="Google Shape;99;g10da257bab0_0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8" name="Shape 388"/>
        <p:cNvGrpSpPr/>
        <p:nvPr/>
      </p:nvGrpSpPr>
      <p:grpSpPr>
        <a:xfrm>
          <a:off x="0" y="0"/>
          <a:ext cx="0" cy="0"/>
          <a:chOff x="0" y="0"/>
          <a:chExt cx="0" cy="0"/>
        </a:xfrm>
      </p:grpSpPr>
      <p:sp>
        <p:nvSpPr>
          <p:cNvPr id="389" name="Google Shape;389;g10cab4fc2cb_0_17: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90" name="Google Shape;390;g10cab4fc2cb_0_1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9" name="Shape 399"/>
        <p:cNvGrpSpPr/>
        <p:nvPr/>
      </p:nvGrpSpPr>
      <p:grpSpPr>
        <a:xfrm>
          <a:off x="0" y="0"/>
          <a:ext cx="0" cy="0"/>
          <a:chOff x="0" y="0"/>
          <a:chExt cx="0" cy="0"/>
        </a:xfrm>
      </p:grpSpPr>
      <p:sp>
        <p:nvSpPr>
          <p:cNvPr id="400" name="Google Shape;400;gd1e050df0c_0_14: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01" name="Google Shape;401;gd1e050df0c_0_1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9" name="Shape 409"/>
        <p:cNvGrpSpPr/>
        <p:nvPr/>
      </p:nvGrpSpPr>
      <p:grpSpPr>
        <a:xfrm>
          <a:off x="0" y="0"/>
          <a:ext cx="0" cy="0"/>
          <a:chOff x="0" y="0"/>
          <a:chExt cx="0" cy="0"/>
        </a:xfrm>
      </p:grpSpPr>
      <p:sp>
        <p:nvSpPr>
          <p:cNvPr id="410" name="Google Shape;410;gd1e050df0c_0_23: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11" name="Google Shape;411;gd1e050df0c_0_2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9" name="Shape 419"/>
        <p:cNvGrpSpPr/>
        <p:nvPr/>
      </p:nvGrpSpPr>
      <p:grpSpPr>
        <a:xfrm>
          <a:off x="0" y="0"/>
          <a:ext cx="0" cy="0"/>
          <a:chOff x="0" y="0"/>
          <a:chExt cx="0" cy="0"/>
        </a:xfrm>
      </p:grpSpPr>
      <p:sp>
        <p:nvSpPr>
          <p:cNvPr id="420" name="Google Shape;420;gd1e050df0c_0_32: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21" name="Google Shape;421;gd1e050df0c_0_3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9" name="Shape 429"/>
        <p:cNvGrpSpPr/>
        <p:nvPr/>
      </p:nvGrpSpPr>
      <p:grpSpPr>
        <a:xfrm>
          <a:off x="0" y="0"/>
          <a:ext cx="0" cy="0"/>
          <a:chOff x="0" y="0"/>
          <a:chExt cx="0" cy="0"/>
        </a:xfrm>
      </p:grpSpPr>
      <p:sp>
        <p:nvSpPr>
          <p:cNvPr id="430" name="Google Shape;430;gd1e050df0c_0_4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31" name="Google Shape;431;gd1e050df0c_0_4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9" name="Shape 439"/>
        <p:cNvGrpSpPr/>
        <p:nvPr/>
      </p:nvGrpSpPr>
      <p:grpSpPr>
        <a:xfrm>
          <a:off x="0" y="0"/>
          <a:ext cx="0" cy="0"/>
          <a:chOff x="0" y="0"/>
          <a:chExt cx="0" cy="0"/>
        </a:xfrm>
      </p:grpSpPr>
      <p:sp>
        <p:nvSpPr>
          <p:cNvPr id="440" name="Google Shape;440;gd1e050df0c_0_5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41" name="Google Shape;441;gd1e050df0c_0_5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9" name="Shape 449"/>
        <p:cNvGrpSpPr/>
        <p:nvPr/>
      </p:nvGrpSpPr>
      <p:grpSpPr>
        <a:xfrm>
          <a:off x="0" y="0"/>
          <a:ext cx="0" cy="0"/>
          <a:chOff x="0" y="0"/>
          <a:chExt cx="0" cy="0"/>
        </a:xfrm>
      </p:grpSpPr>
      <p:sp>
        <p:nvSpPr>
          <p:cNvPr id="450" name="Google Shape;450;gd1e050df0c_0_6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51" name="Google Shape;451;gd1e050df0c_0_6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9" name="Shape 459"/>
        <p:cNvGrpSpPr/>
        <p:nvPr/>
      </p:nvGrpSpPr>
      <p:grpSpPr>
        <a:xfrm>
          <a:off x="0" y="0"/>
          <a:ext cx="0" cy="0"/>
          <a:chOff x="0" y="0"/>
          <a:chExt cx="0" cy="0"/>
        </a:xfrm>
      </p:grpSpPr>
      <p:sp>
        <p:nvSpPr>
          <p:cNvPr id="460" name="Google Shape;460;gd1e050df0c_0_68: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61" name="Google Shape;461;gd1e050df0c_0_6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9" name="Shape 469"/>
        <p:cNvGrpSpPr/>
        <p:nvPr/>
      </p:nvGrpSpPr>
      <p:grpSpPr>
        <a:xfrm>
          <a:off x="0" y="0"/>
          <a:ext cx="0" cy="0"/>
          <a:chOff x="0" y="0"/>
          <a:chExt cx="0" cy="0"/>
        </a:xfrm>
      </p:grpSpPr>
      <p:sp>
        <p:nvSpPr>
          <p:cNvPr id="470" name="Google Shape;470;gd1e050df0c_0_83: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71" name="Google Shape;471;gd1e050df0c_0_8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9" name="Shape 479"/>
        <p:cNvGrpSpPr/>
        <p:nvPr/>
      </p:nvGrpSpPr>
      <p:grpSpPr>
        <a:xfrm>
          <a:off x="0" y="0"/>
          <a:ext cx="0" cy="0"/>
          <a:chOff x="0" y="0"/>
          <a:chExt cx="0" cy="0"/>
        </a:xfrm>
      </p:grpSpPr>
      <p:sp>
        <p:nvSpPr>
          <p:cNvPr id="480" name="Google Shape;480;gd1e050df0c_0_93: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81" name="Google Shape;481;gd1e050df0c_0_9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6" name="Shape 106"/>
        <p:cNvGrpSpPr/>
        <p:nvPr/>
      </p:nvGrpSpPr>
      <p:grpSpPr>
        <a:xfrm>
          <a:off x="0" y="0"/>
          <a:ext cx="0" cy="0"/>
          <a:chOff x="0" y="0"/>
          <a:chExt cx="0" cy="0"/>
        </a:xfrm>
      </p:grpSpPr>
      <p:sp>
        <p:nvSpPr>
          <p:cNvPr id="107" name="Google Shape;107;g10da257bab0_1_119: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08" name="Google Shape;108;g10da257bab0_1_11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9" name="Shape 489"/>
        <p:cNvGrpSpPr/>
        <p:nvPr/>
      </p:nvGrpSpPr>
      <p:grpSpPr>
        <a:xfrm>
          <a:off x="0" y="0"/>
          <a:ext cx="0" cy="0"/>
          <a:chOff x="0" y="0"/>
          <a:chExt cx="0" cy="0"/>
        </a:xfrm>
      </p:grpSpPr>
      <p:sp>
        <p:nvSpPr>
          <p:cNvPr id="490" name="Google Shape;490;gd1e050df0c_0_103: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91" name="Google Shape;491;gd1e050df0c_0_10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4" name="Shape 504"/>
        <p:cNvGrpSpPr/>
        <p:nvPr/>
      </p:nvGrpSpPr>
      <p:grpSpPr>
        <a:xfrm>
          <a:off x="0" y="0"/>
          <a:ext cx="0" cy="0"/>
          <a:chOff x="0" y="0"/>
          <a:chExt cx="0" cy="0"/>
        </a:xfrm>
      </p:grpSpPr>
      <p:sp>
        <p:nvSpPr>
          <p:cNvPr id="505" name="Google Shape;505;g10cab4fc2cb_0_98: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06" name="Google Shape;506;g10cab4fc2cb_0_9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4" name="Shape 514"/>
        <p:cNvGrpSpPr/>
        <p:nvPr/>
      </p:nvGrpSpPr>
      <p:grpSpPr>
        <a:xfrm>
          <a:off x="0" y="0"/>
          <a:ext cx="0" cy="0"/>
          <a:chOff x="0" y="0"/>
          <a:chExt cx="0" cy="0"/>
        </a:xfrm>
      </p:grpSpPr>
      <p:sp>
        <p:nvSpPr>
          <p:cNvPr id="515" name="Google Shape;515;g10cab4fc2cb_0_107: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16" name="Google Shape;516;g10cab4fc2cb_0_10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2" name="Shape 522"/>
        <p:cNvGrpSpPr/>
        <p:nvPr/>
      </p:nvGrpSpPr>
      <p:grpSpPr>
        <a:xfrm>
          <a:off x="0" y="0"/>
          <a:ext cx="0" cy="0"/>
          <a:chOff x="0" y="0"/>
          <a:chExt cx="0" cy="0"/>
        </a:xfrm>
      </p:grpSpPr>
      <p:sp>
        <p:nvSpPr>
          <p:cNvPr id="523" name="Google Shape;523;g10cab4fc2cb_0_11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24" name="Google Shape;524;g10cab4fc2cb_0_11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2" name="Shape 532"/>
        <p:cNvGrpSpPr/>
        <p:nvPr/>
      </p:nvGrpSpPr>
      <p:grpSpPr>
        <a:xfrm>
          <a:off x="0" y="0"/>
          <a:ext cx="0" cy="0"/>
          <a:chOff x="0" y="0"/>
          <a:chExt cx="0" cy="0"/>
        </a:xfrm>
      </p:grpSpPr>
      <p:sp>
        <p:nvSpPr>
          <p:cNvPr id="533" name="Google Shape;533;gd1e050df0c_0_122: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34" name="Google Shape;534;gd1e050df0c_0_12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2" name="Shape 542"/>
        <p:cNvGrpSpPr/>
        <p:nvPr/>
      </p:nvGrpSpPr>
      <p:grpSpPr>
        <a:xfrm>
          <a:off x="0" y="0"/>
          <a:ext cx="0" cy="0"/>
          <a:chOff x="0" y="0"/>
          <a:chExt cx="0" cy="0"/>
        </a:xfrm>
      </p:grpSpPr>
      <p:sp>
        <p:nvSpPr>
          <p:cNvPr id="543" name="Google Shape;543;gd1e050df0c_0_132: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44" name="Google Shape;544;gd1e050df0c_0_13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2" name="Shape 552"/>
        <p:cNvGrpSpPr/>
        <p:nvPr/>
      </p:nvGrpSpPr>
      <p:grpSpPr>
        <a:xfrm>
          <a:off x="0" y="0"/>
          <a:ext cx="0" cy="0"/>
          <a:chOff x="0" y="0"/>
          <a:chExt cx="0" cy="0"/>
        </a:xfrm>
      </p:grpSpPr>
      <p:sp>
        <p:nvSpPr>
          <p:cNvPr id="553" name="Google Shape;553;gd1e050df0c_0_142: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54" name="Google Shape;554;gd1e050df0c_0_14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1" name="Shape 561"/>
        <p:cNvGrpSpPr/>
        <p:nvPr/>
      </p:nvGrpSpPr>
      <p:grpSpPr>
        <a:xfrm>
          <a:off x="0" y="0"/>
          <a:ext cx="0" cy="0"/>
          <a:chOff x="0" y="0"/>
          <a:chExt cx="0" cy="0"/>
        </a:xfrm>
      </p:grpSpPr>
      <p:sp>
        <p:nvSpPr>
          <p:cNvPr id="562" name="Google Shape;562;g10cab4fc2cb_0_12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63" name="Google Shape;563;g10cab4fc2cb_0_12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1" name="Shape 571"/>
        <p:cNvGrpSpPr/>
        <p:nvPr/>
      </p:nvGrpSpPr>
      <p:grpSpPr>
        <a:xfrm>
          <a:off x="0" y="0"/>
          <a:ext cx="0" cy="0"/>
          <a:chOff x="0" y="0"/>
          <a:chExt cx="0" cy="0"/>
        </a:xfrm>
      </p:grpSpPr>
      <p:sp>
        <p:nvSpPr>
          <p:cNvPr id="572" name="Google Shape;572;g10cab4fc2cb_0_134: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73" name="Google Shape;573;g10cab4fc2cb_0_13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9" name="Shape 579"/>
        <p:cNvGrpSpPr/>
        <p:nvPr/>
      </p:nvGrpSpPr>
      <p:grpSpPr>
        <a:xfrm>
          <a:off x="0" y="0"/>
          <a:ext cx="0" cy="0"/>
          <a:chOff x="0" y="0"/>
          <a:chExt cx="0" cy="0"/>
        </a:xfrm>
      </p:grpSpPr>
      <p:sp>
        <p:nvSpPr>
          <p:cNvPr id="580" name="Google Shape;580;g10cab4fc2cb_0_142: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81" name="Google Shape;581;g10cab4fc2cb_0_14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5" name="Shape 115"/>
        <p:cNvGrpSpPr/>
        <p:nvPr/>
      </p:nvGrpSpPr>
      <p:grpSpPr>
        <a:xfrm>
          <a:off x="0" y="0"/>
          <a:ext cx="0" cy="0"/>
          <a:chOff x="0" y="0"/>
          <a:chExt cx="0" cy="0"/>
        </a:xfrm>
      </p:grpSpPr>
      <p:sp>
        <p:nvSpPr>
          <p:cNvPr id="116" name="Google Shape;116;g10da257bab0_1_129: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17" name="Google Shape;117;g10da257bab0_1_12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8" name="Shape 588"/>
        <p:cNvGrpSpPr/>
        <p:nvPr/>
      </p:nvGrpSpPr>
      <p:grpSpPr>
        <a:xfrm>
          <a:off x="0" y="0"/>
          <a:ext cx="0" cy="0"/>
          <a:chOff x="0" y="0"/>
          <a:chExt cx="0" cy="0"/>
        </a:xfrm>
      </p:grpSpPr>
      <p:sp>
        <p:nvSpPr>
          <p:cNvPr id="589" name="Google Shape;589;gd1e050df0c_0_153: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90" name="Google Shape;590;gd1e050df0c_0_15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1" name="Shape 601"/>
        <p:cNvGrpSpPr/>
        <p:nvPr/>
      </p:nvGrpSpPr>
      <p:grpSpPr>
        <a:xfrm>
          <a:off x="0" y="0"/>
          <a:ext cx="0" cy="0"/>
          <a:chOff x="0" y="0"/>
          <a:chExt cx="0" cy="0"/>
        </a:xfrm>
      </p:grpSpPr>
      <p:sp>
        <p:nvSpPr>
          <p:cNvPr id="602" name="Google Shape;602;gd1e050df0c_0_17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03" name="Google Shape;603;gd1e050df0c_0_17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4" name="Shape 614"/>
        <p:cNvGrpSpPr/>
        <p:nvPr/>
      </p:nvGrpSpPr>
      <p:grpSpPr>
        <a:xfrm>
          <a:off x="0" y="0"/>
          <a:ext cx="0" cy="0"/>
          <a:chOff x="0" y="0"/>
          <a:chExt cx="0" cy="0"/>
        </a:xfrm>
      </p:grpSpPr>
      <p:sp>
        <p:nvSpPr>
          <p:cNvPr id="615" name="Google Shape;615;gd1e050df0c_0_182: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16" name="Google Shape;616;gd1e050df0c_0_18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5" name="Shape 625"/>
        <p:cNvGrpSpPr/>
        <p:nvPr/>
      </p:nvGrpSpPr>
      <p:grpSpPr>
        <a:xfrm>
          <a:off x="0" y="0"/>
          <a:ext cx="0" cy="0"/>
          <a:chOff x="0" y="0"/>
          <a:chExt cx="0" cy="0"/>
        </a:xfrm>
      </p:grpSpPr>
      <p:sp>
        <p:nvSpPr>
          <p:cNvPr id="626" name="Google Shape;626;gd1e050df0c_0_197: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27" name="Google Shape;627;gd1e050df0c_0_19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4" name="Shape 634"/>
        <p:cNvGrpSpPr/>
        <p:nvPr/>
      </p:nvGrpSpPr>
      <p:grpSpPr>
        <a:xfrm>
          <a:off x="0" y="0"/>
          <a:ext cx="0" cy="0"/>
          <a:chOff x="0" y="0"/>
          <a:chExt cx="0" cy="0"/>
        </a:xfrm>
      </p:grpSpPr>
      <p:sp>
        <p:nvSpPr>
          <p:cNvPr id="635" name="Google Shape;635;gd1e050df0c_0_209: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36" name="Google Shape;636;gd1e050df0c_0_20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3" name="Shape 643"/>
        <p:cNvGrpSpPr/>
        <p:nvPr/>
      </p:nvGrpSpPr>
      <p:grpSpPr>
        <a:xfrm>
          <a:off x="0" y="0"/>
          <a:ext cx="0" cy="0"/>
          <a:chOff x="0" y="0"/>
          <a:chExt cx="0" cy="0"/>
        </a:xfrm>
      </p:grpSpPr>
      <p:sp>
        <p:nvSpPr>
          <p:cNvPr id="644" name="Google Shape;644;g10cab4fc2cb_0_186: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45" name="Google Shape;645;g10cab4fc2cb_0_18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3" name="Shape 653"/>
        <p:cNvGrpSpPr/>
        <p:nvPr/>
      </p:nvGrpSpPr>
      <p:grpSpPr>
        <a:xfrm>
          <a:off x="0" y="0"/>
          <a:ext cx="0" cy="0"/>
          <a:chOff x="0" y="0"/>
          <a:chExt cx="0" cy="0"/>
        </a:xfrm>
      </p:grpSpPr>
      <p:sp>
        <p:nvSpPr>
          <p:cNvPr id="654" name="Google Shape;654;g10cab4fc2cb_0_19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55" name="Google Shape;655;g10cab4fc2cb_0_19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1" name="Shape 661"/>
        <p:cNvGrpSpPr/>
        <p:nvPr/>
      </p:nvGrpSpPr>
      <p:grpSpPr>
        <a:xfrm>
          <a:off x="0" y="0"/>
          <a:ext cx="0" cy="0"/>
          <a:chOff x="0" y="0"/>
          <a:chExt cx="0" cy="0"/>
        </a:xfrm>
      </p:grpSpPr>
      <p:sp>
        <p:nvSpPr>
          <p:cNvPr id="662" name="Google Shape;662;g10cab4fc2cb_0_203: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63" name="Google Shape;663;g10cab4fc2cb_0_20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2" name="Shape 672"/>
        <p:cNvGrpSpPr/>
        <p:nvPr/>
      </p:nvGrpSpPr>
      <p:grpSpPr>
        <a:xfrm>
          <a:off x="0" y="0"/>
          <a:ext cx="0" cy="0"/>
          <a:chOff x="0" y="0"/>
          <a:chExt cx="0" cy="0"/>
        </a:xfrm>
      </p:grpSpPr>
      <p:sp>
        <p:nvSpPr>
          <p:cNvPr id="673" name="Google Shape;673;gd1e050df0c_0_274: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74" name="Google Shape;674;gd1e050df0c_0_27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3" name="Shape 683"/>
        <p:cNvGrpSpPr/>
        <p:nvPr/>
      </p:nvGrpSpPr>
      <p:grpSpPr>
        <a:xfrm>
          <a:off x="0" y="0"/>
          <a:ext cx="0" cy="0"/>
          <a:chOff x="0" y="0"/>
          <a:chExt cx="0" cy="0"/>
        </a:xfrm>
      </p:grpSpPr>
      <p:sp>
        <p:nvSpPr>
          <p:cNvPr id="684" name="Google Shape;684;gd1e050df0c_0_223: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85" name="Google Shape;685;gd1e050df0c_0_22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5" name="Shape 125"/>
        <p:cNvGrpSpPr/>
        <p:nvPr/>
      </p:nvGrpSpPr>
      <p:grpSpPr>
        <a:xfrm>
          <a:off x="0" y="0"/>
          <a:ext cx="0" cy="0"/>
          <a:chOff x="0" y="0"/>
          <a:chExt cx="0" cy="0"/>
        </a:xfrm>
      </p:grpSpPr>
      <p:sp>
        <p:nvSpPr>
          <p:cNvPr id="126" name="Google Shape;126;g10da257bab0_1_137: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27" name="Google Shape;127;g10da257bab0_1_13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3" name="Shape 693"/>
        <p:cNvGrpSpPr/>
        <p:nvPr/>
      </p:nvGrpSpPr>
      <p:grpSpPr>
        <a:xfrm>
          <a:off x="0" y="0"/>
          <a:ext cx="0" cy="0"/>
          <a:chOff x="0" y="0"/>
          <a:chExt cx="0" cy="0"/>
        </a:xfrm>
      </p:grpSpPr>
      <p:sp>
        <p:nvSpPr>
          <p:cNvPr id="694" name="Google Shape;694;g10cab4fc2cb_0_212: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95" name="Google Shape;695;g10cab4fc2cb_0_21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3" name="Shape 703"/>
        <p:cNvGrpSpPr/>
        <p:nvPr/>
      </p:nvGrpSpPr>
      <p:grpSpPr>
        <a:xfrm>
          <a:off x="0" y="0"/>
          <a:ext cx="0" cy="0"/>
          <a:chOff x="0" y="0"/>
          <a:chExt cx="0" cy="0"/>
        </a:xfrm>
      </p:grpSpPr>
      <p:sp>
        <p:nvSpPr>
          <p:cNvPr id="704" name="Google Shape;704;gd1e050df0c_0_237: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05" name="Google Shape;705;gd1e050df0c_0_23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2" name="Shape 712"/>
        <p:cNvGrpSpPr/>
        <p:nvPr/>
      </p:nvGrpSpPr>
      <p:grpSpPr>
        <a:xfrm>
          <a:off x="0" y="0"/>
          <a:ext cx="0" cy="0"/>
          <a:chOff x="0" y="0"/>
          <a:chExt cx="0" cy="0"/>
        </a:xfrm>
      </p:grpSpPr>
      <p:sp>
        <p:nvSpPr>
          <p:cNvPr id="713" name="Google Shape;713;gd1e050df0c_0_26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14" name="Google Shape;714;gd1e050df0c_0_26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6" name="Shape 726"/>
        <p:cNvGrpSpPr/>
        <p:nvPr/>
      </p:nvGrpSpPr>
      <p:grpSpPr>
        <a:xfrm>
          <a:off x="0" y="0"/>
          <a:ext cx="0" cy="0"/>
          <a:chOff x="0" y="0"/>
          <a:chExt cx="0" cy="0"/>
        </a:xfrm>
      </p:grpSpPr>
      <p:sp>
        <p:nvSpPr>
          <p:cNvPr id="727" name="Google Shape;727;g10cab4fc2cb_0_234: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28" name="Google Shape;728;g10cab4fc2cb_0_23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6" name="Shape 736"/>
        <p:cNvGrpSpPr/>
        <p:nvPr/>
      </p:nvGrpSpPr>
      <p:grpSpPr>
        <a:xfrm>
          <a:off x="0" y="0"/>
          <a:ext cx="0" cy="0"/>
          <a:chOff x="0" y="0"/>
          <a:chExt cx="0" cy="0"/>
        </a:xfrm>
      </p:grpSpPr>
      <p:sp>
        <p:nvSpPr>
          <p:cNvPr id="737" name="Google Shape;737;g10cab4fc2cb_0_243: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38" name="Google Shape;738;g10cab4fc2cb_0_24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4" name="Shape 744"/>
        <p:cNvGrpSpPr/>
        <p:nvPr/>
      </p:nvGrpSpPr>
      <p:grpSpPr>
        <a:xfrm>
          <a:off x="0" y="0"/>
          <a:ext cx="0" cy="0"/>
          <a:chOff x="0" y="0"/>
          <a:chExt cx="0" cy="0"/>
        </a:xfrm>
      </p:grpSpPr>
      <p:sp>
        <p:nvSpPr>
          <p:cNvPr id="745" name="Google Shape;745;g10cab4fc2cb_0_25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46" name="Google Shape;746;g10cab4fc2cb_0_25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3" name="Shape 753"/>
        <p:cNvGrpSpPr/>
        <p:nvPr/>
      </p:nvGrpSpPr>
      <p:grpSpPr>
        <a:xfrm>
          <a:off x="0" y="0"/>
          <a:ext cx="0" cy="0"/>
          <a:chOff x="0" y="0"/>
          <a:chExt cx="0" cy="0"/>
        </a:xfrm>
      </p:grpSpPr>
      <p:sp>
        <p:nvSpPr>
          <p:cNvPr id="754" name="Google Shape;754;g10cab4fc2cb_0_314: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55" name="Google Shape;755;g10cab4fc2cb_0_31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3" name="Shape 763"/>
        <p:cNvGrpSpPr/>
        <p:nvPr/>
      </p:nvGrpSpPr>
      <p:grpSpPr>
        <a:xfrm>
          <a:off x="0" y="0"/>
          <a:ext cx="0" cy="0"/>
          <a:chOff x="0" y="0"/>
          <a:chExt cx="0" cy="0"/>
        </a:xfrm>
      </p:grpSpPr>
      <p:sp>
        <p:nvSpPr>
          <p:cNvPr id="764" name="Google Shape;764;g10cab4fc2cb_0_323: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65" name="Google Shape;765;g10cab4fc2cb_0_32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1" name="Shape 771"/>
        <p:cNvGrpSpPr/>
        <p:nvPr/>
      </p:nvGrpSpPr>
      <p:grpSpPr>
        <a:xfrm>
          <a:off x="0" y="0"/>
          <a:ext cx="0" cy="0"/>
          <a:chOff x="0" y="0"/>
          <a:chExt cx="0" cy="0"/>
        </a:xfrm>
      </p:grpSpPr>
      <p:sp>
        <p:nvSpPr>
          <p:cNvPr id="772" name="Google Shape;772;g10cab4fc2cb_0_352: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73" name="Google Shape;773;g10cab4fc2cb_0_35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0" name="Shape 780"/>
        <p:cNvGrpSpPr/>
        <p:nvPr/>
      </p:nvGrpSpPr>
      <p:grpSpPr>
        <a:xfrm>
          <a:off x="0" y="0"/>
          <a:ext cx="0" cy="0"/>
          <a:chOff x="0" y="0"/>
          <a:chExt cx="0" cy="0"/>
        </a:xfrm>
      </p:grpSpPr>
      <p:sp>
        <p:nvSpPr>
          <p:cNvPr id="781" name="Google Shape;781;g10cab4fc2cb_0_366: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82" name="Google Shape;782;g10cab4fc2cb_0_36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5" name="Shape 135"/>
        <p:cNvGrpSpPr/>
        <p:nvPr/>
      </p:nvGrpSpPr>
      <p:grpSpPr>
        <a:xfrm>
          <a:off x="0" y="0"/>
          <a:ext cx="0" cy="0"/>
          <a:chOff x="0" y="0"/>
          <a:chExt cx="0" cy="0"/>
        </a:xfrm>
      </p:grpSpPr>
      <p:sp>
        <p:nvSpPr>
          <p:cNvPr id="136" name="Google Shape;136;g10da257bab0_1_149: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37" name="Google Shape;137;g10da257bab0_1_14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5" name="Shape 145"/>
        <p:cNvGrpSpPr/>
        <p:nvPr/>
      </p:nvGrpSpPr>
      <p:grpSpPr>
        <a:xfrm>
          <a:off x="0" y="0"/>
          <a:ext cx="0" cy="0"/>
          <a:chOff x="0" y="0"/>
          <a:chExt cx="0" cy="0"/>
        </a:xfrm>
      </p:grpSpPr>
      <p:sp>
        <p:nvSpPr>
          <p:cNvPr id="146" name="Google Shape;146;g10da257bab0_1_16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47" name="Google Shape;147;g10da257bab0_1_16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6" name="Shape 156"/>
        <p:cNvGrpSpPr/>
        <p:nvPr/>
      </p:nvGrpSpPr>
      <p:grpSpPr>
        <a:xfrm>
          <a:off x="0" y="0"/>
          <a:ext cx="0" cy="0"/>
          <a:chOff x="0" y="0"/>
          <a:chExt cx="0" cy="0"/>
        </a:xfrm>
      </p:grpSpPr>
      <p:sp>
        <p:nvSpPr>
          <p:cNvPr id="157" name="Google Shape;157;g10da257bab0_1_179: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58" name="Google Shape;158;g10da257bab0_1_17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apositive de titre" type="title">
  <p:cSld name="TITLE">
    <p:spTree>
      <p:nvGrpSpPr>
        <p:cNvPr id="11" name="Shape 11"/>
        <p:cNvGrpSpPr/>
        <p:nvPr/>
      </p:nvGrpSpPr>
      <p:grpSpPr>
        <a:xfrm>
          <a:off x="0" y="0"/>
          <a:ext cx="0" cy="0"/>
          <a:chOff x="0" y="0"/>
          <a:chExt cx="0" cy="0"/>
        </a:xfrm>
      </p:grpSpPr>
      <p:sp>
        <p:nvSpPr>
          <p:cNvPr id="12" name="Google Shape;12;p3"/>
          <p:cNvSpPr txBox="1"/>
          <p:nvPr>
            <p:ph type="ctrTitle"/>
          </p:nvPr>
        </p:nvSpPr>
        <p:spPr>
          <a:xfrm>
            <a:off x="1524000" y="1122363"/>
            <a:ext cx="9144000" cy="23877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3" name="Google Shape;13;p3"/>
          <p:cNvSpPr txBox="1"/>
          <p:nvPr>
            <p:ph idx="1" type="subTitle"/>
          </p:nvPr>
        </p:nvSpPr>
        <p:spPr>
          <a:xfrm>
            <a:off x="1524000" y="3602038"/>
            <a:ext cx="9144000" cy="1655700"/>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14" name="Google Shape;14;p3"/>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5" name="Google Shape;15;p3"/>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6" name="Google Shape;16;p3"/>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re et texte vertical" type="vertTx">
  <p:cSld name="VERTICAL_TEXT">
    <p:spTree>
      <p:nvGrpSpPr>
        <p:cNvPr id="68" name="Shape 68"/>
        <p:cNvGrpSpPr/>
        <p:nvPr/>
      </p:nvGrpSpPr>
      <p:grpSpPr>
        <a:xfrm>
          <a:off x="0" y="0"/>
          <a:ext cx="0" cy="0"/>
          <a:chOff x="0" y="0"/>
          <a:chExt cx="0" cy="0"/>
        </a:xfrm>
      </p:grpSpPr>
      <p:sp>
        <p:nvSpPr>
          <p:cNvPr id="69" name="Google Shape;69;p12"/>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0" name="Google Shape;70;p12"/>
          <p:cNvSpPr txBox="1"/>
          <p:nvPr>
            <p:ph idx="1" type="body"/>
          </p:nvPr>
        </p:nvSpPr>
        <p:spPr>
          <a:xfrm rot="5400000">
            <a:off x="3920400" y="-1256575"/>
            <a:ext cx="4351200" cy="105156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1" name="Google Shape;71;p12"/>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2" name="Google Shape;72;p12"/>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3" name="Google Shape;73;p12"/>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re vertical et texte" type="vertTitleAndTx">
  <p:cSld name="VERTICAL_TITLE_AND_VERTICAL_TEXT">
    <p:spTree>
      <p:nvGrpSpPr>
        <p:cNvPr id="74" name="Shape 74"/>
        <p:cNvGrpSpPr/>
        <p:nvPr/>
      </p:nvGrpSpPr>
      <p:grpSpPr>
        <a:xfrm>
          <a:off x="0" y="0"/>
          <a:ext cx="0" cy="0"/>
          <a:chOff x="0" y="0"/>
          <a:chExt cx="0" cy="0"/>
        </a:xfrm>
      </p:grpSpPr>
      <p:sp>
        <p:nvSpPr>
          <p:cNvPr id="75" name="Google Shape;75;p13"/>
          <p:cNvSpPr txBox="1"/>
          <p:nvPr>
            <p:ph type="title"/>
          </p:nvPr>
        </p:nvSpPr>
        <p:spPr>
          <a:xfrm rot="5400000">
            <a:off x="7133400" y="1956625"/>
            <a:ext cx="5811900" cy="26289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6" name="Google Shape;76;p13"/>
          <p:cNvSpPr txBox="1"/>
          <p:nvPr>
            <p:ph idx="1" type="body"/>
          </p:nvPr>
        </p:nvSpPr>
        <p:spPr>
          <a:xfrm rot="5400000">
            <a:off x="1799400" y="-596075"/>
            <a:ext cx="5811900" cy="77343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7" name="Google Shape;77;p13"/>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8" name="Google Shape;78;p13"/>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9" name="Google Shape;79;p13"/>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re et contenu" type="obj">
  <p:cSld name="OBJECT">
    <p:spTree>
      <p:nvGrpSpPr>
        <p:cNvPr id="17" name="Shape 17"/>
        <p:cNvGrpSpPr/>
        <p:nvPr/>
      </p:nvGrpSpPr>
      <p:grpSpPr>
        <a:xfrm>
          <a:off x="0" y="0"/>
          <a:ext cx="0" cy="0"/>
          <a:chOff x="0" y="0"/>
          <a:chExt cx="0" cy="0"/>
        </a:xfrm>
      </p:grpSpPr>
      <p:sp>
        <p:nvSpPr>
          <p:cNvPr id="18" name="Google Shape;18;p4"/>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9" name="Google Shape;19;p4"/>
          <p:cNvSpPr txBox="1"/>
          <p:nvPr>
            <p:ph idx="1" type="body"/>
          </p:nvPr>
        </p:nvSpPr>
        <p:spPr>
          <a:xfrm>
            <a:off x="838200" y="1825625"/>
            <a:ext cx="10515600" cy="43512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0" name="Google Shape;20;p4"/>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1" name="Google Shape;21;p4"/>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2" name="Google Shape;22;p4"/>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re de section" type="secHead">
  <p:cSld name="SECTION_HEADER">
    <p:spTree>
      <p:nvGrpSpPr>
        <p:cNvPr id="23" name="Shape 23"/>
        <p:cNvGrpSpPr/>
        <p:nvPr/>
      </p:nvGrpSpPr>
      <p:grpSpPr>
        <a:xfrm>
          <a:off x="0" y="0"/>
          <a:ext cx="0" cy="0"/>
          <a:chOff x="0" y="0"/>
          <a:chExt cx="0" cy="0"/>
        </a:xfrm>
      </p:grpSpPr>
      <p:sp>
        <p:nvSpPr>
          <p:cNvPr id="24" name="Google Shape;24;p5"/>
          <p:cNvSpPr txBox="1"/>
          <p:nvPr>
            <p:ph type="title"/>
          </p:nvPr>
        </p:nvSpPr>
        <p:spPr>
          <a:xfrm>
            <a:off x="831850" y="1709738"/>
            <a:ext cx="10515600" cy="28527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5" name="Google Shape;25;p5"/>
          <p:cNvSpPr txBox="1"/>
          <p:nvPr>
            <p:ph idx="1" type="body"/>
          </p:nvPr>
        </p:nvSpPr>
        <p:spPr>
          <a:xfrm>
            <a:off x="831850" y="4589463"/>
            <a:ext cx="10515600" cy="150030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888888"/>
              </a:buClr>
              <a:buSzPts val="2400"/>
              <a:buNone/>
              <a:defRPr sz="2400">
                <a:solidFill>
                  <a:srgbClr val="888888"/>
                </a:solidFill>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26" name="Google Shape;26;p5"/>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7" name="Google Shape;27;p5"/>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8" name="Google Shape;28;p5"/>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eux contenus" type="twoObj">
  <p:cSld name="TWO_OBJECTS">
    <p:spTree>
      <p:nvGrpSpPr>
        <p:cNvPr id="29" name="Shape 29"/>
        <p:cNvGrpSpPr/>
        <p:nvPr/>
      </p:nvGrpSpPr>
      <p:grpSpPr>
        <a:xfrm>
          <a:off x="0" y="0"/>
          <a:ext cx="0" cy="0"/>
          <a:chOff x="0" y="0"/>
          <a:chExt cx="0" cy="0"/>
        </a:xfrm>
      </p:grpSpPr>
      <p:sp>
        <p:nvSpPr>
          <p:cNvPr id="30" name="Google Shape;30;p6"/>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1" name="Google Shape;31;p6"/>
          <p:cNvSpPr txBox="1"/>
          <p:nvPr>
            <p:ph idx="1" type="body"/>
          </p:nvPr>
        </p:nvSpPr>
        <p:spPr>
          <a:xfrm>
            <a:off x="838200" y="1825625"/>
            <a:ext cx="5181600" cy="43512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2" name="Google Shape;32;p6"/>
          <p:cNvSpPr txBox="1"/>
          <p:nvPr>
            <p:ph idx="2" type="body"/>
          </p:nvPr>
        </p:nvSpPr>
        <p:spPr>
          <a:xfrm>
            <a:off x="6172200" y="1825625"/>
            <a:ext cx="5181600" cy="43512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3" name="Google Shape;33;p6"/>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4" name="Google Shape;34;p6"/>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5" name="Google Shape;35;p6"/>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aison" type="twoTxTwoObj">
  <p:cSld name="TWO_OBJECTS_WITH_TEXT">
    <p:spTree>
      <p:nvGrpSpPr>
        <p:cNvPr id="36" name="Shape 36"/>
        <p:cNvGrpSpPr/>
        <p:nvPr/>
      </p:nvGrpSpPr>
      <p:grpSpPr>
        <a:xfrm>
          <a:off x="0" y="0"/>
          <a:ext cx="0" cy="0"/>
          <a:chOff x="0" y="0"/>
          <a:chExt cx="0" cy="0"/>
        </a:xfrm>
      </p:grpSpPr>
      <p:sp>
        <p:nvSpPr>
          <p:cNvPr id="37" name="Google Shape;37;p7"/>
          <p:cNvSpPr txBox="1"/>
          <p:nvPr>
            <p:ph type="title"/>
          </p:nvPr>
        </p:nvSpPr>
        <p:spPr>
          <a:xfrm>
            <a:off x="839788" y="365125"/>
            <a:ext cx="10515600" cy="13257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8" name="Google Shape;38;p7"/>
          <p:cNvSpPr txBox="1"/>
          <p:nvPr>
            <p:ph idx="1" type="body"/>
          </p:nvPr>
        </p:nvSpPr>
        <p:spPr>
          <a:xfrm>
            <a:off x="839788" y="1681163"/>
            <a:ext cx="5157900" cy="823800"/>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39" name="Google Shape;39;p7"/>
          <p:cNvSpPr txBox="1"/>
          <p:nvPr>
            <p:ph idx="2" type="body"/>
          </p:nvPr>
        </p:nvSpPr>
        <p:spPr>
          <a:xfrm>
            <a:off x="839788" y="2505075"/>
            <a:ext cx="5157900" cy="36846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0" name="Google Shape;40;p7"/>
          <p:cNvSpPr txBox="1"/>
          <p:nvPr>
            <p:ph idx="3" type="body"/>
          </p:nvPr>
        </p:nvSpPr>
        <p:spPr>
          <a:xfrm>
            <a:off x="6172200" y="1681163"/>
            <a:ext cx="5183100" cy="823800"/>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41" name="Google Shape;41;p7"/>
          <p:cNvSpPr txBox="1"/>
          <p:nvPr>
            <p:ph idx="4" type="body"/>
          </p:nvPr>
        </p:nvSpPr>
        <p:spPr>
          <a:xfrm>
            <a:off x="6172200" y="2505075"/>
            <a:ext cx="5183100" cy="36846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2" name="Google Shape;42;p7"/>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3" name="Google Shape;43;p7"/>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4" name="Google Shape;44;p7"/>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re seul" type="titleOnly">
  <p:cSld name="TITLE_ONLY">
    <p:spTree>
      <p:nvGrpSpPr>
        <p:cNvPr id="45" name="Shape 45"/>
        <p:cNvGrpSpPr/>
        <p:nvPr/>
      </p:nvGrpSpPr>
      <p:grpSpPr>
        <a:xfrm>
          <a:off x="0" y="0"/>
          <a:ext cx="0" cy="0"/>
          <a:chOff x="0" y="0"/>
          <a:chExt cx="0" cy="0"/>
        </a:xfrm>
      </p:grpSpPr>
      <p:sp>
        <p:nvSpPr>
          <p:cNvPr id="46" name="Google Shape;46;p8"/>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7" name="Google Shape;47;p8"/>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8" name="Google Shape;48;p8"/>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9" name="Google Shape;49;p8"/>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ide" type="blank">
  <p:cSld name="BLANK">
    <p:spTree>
      <p:nvGrpSpPr>
        <p:cNvPr id="50" name="Shape 50"/>
        <p:cNvGrpSpPr/>
        <p:nvPr/>
      </p:nvGrpSpPr>
      <p:grpSpPr>
        <a:xfrm>
          <a:off x="0" y="0"/>
          <a:ext cx="0" cy="0"/>
          <a:chOff x="0" y="0"/>
          <a:chExt cx="0" cy="0"/>
        </a:xfrm>
      </p:grpSpPr>
      <p:sp>
        <p:nvSpPr>
          <p:cNvPr id="51" name="Google Shape;51;p9"/>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2" name="Google Shape;52;p9"/>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3" name="Google Shape;53;p9"/>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u avec légende" type="objTx">
  <p:cSld name="OBJECT_WITH_CAPTION_TEXT">
    <p:spTree>
      <p:nvGrpSpPr>
        <p:cNvPr id="54" name="Shape 54"/>
        <p:cNvGrpSpPr/>
        <p:nvPr/>
      </p:nvGrpSpPr>
      <p:grpSpPr>
        <a:xfrm>
          <a:off x="0" y="0"/>
          <a:ext cx="0" cy="0"/>
          <a:chOff x="0" y="0"/>
          <a:chExt cx="0" cy="0"/>
        </a:xfrm>
      </p:grpSpPr>
      <p:sp>
        <p:nvSpPr>
          <p:cNvPr id="55" name="Google Shape;55;p10"/>
          <p:cNvSpPr txBox="1"/>
          <p:nvPr>
            <p:ph type="title"/>
          </p:nvPr>
        </p:nvSpPr>
        <p:spPr>
          <a:xfrm>
            <a:off x="839788" y="457200"/>
            <a:ext cx="3932100"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6" name="Google Shape;56;p10"/>
          <p:cNvSpPr txBox="1"/>
          <p:nvPr>
            <p:ph idx="1" type="body"/>
          </p:nvPr>
        </p:nvSpPr>
        <p:spPr>
          <a:xfrm>
            <a:off x="5183188" y="987425"/>
            <a:ext cx="6172200" cy="4873500"/>
          </a:xfrm>
          <a:prstGeom prst="rect">
            <a:avLst/>
          </a:prstGeom>
          <a:noFill/>
          <a:ln>
            <a:noFill/>
          </a:ln>
        </p:spPr>
        <p:txBody>
          <a:bodyPr anchorCtr="0" anchor="t" bIns="45700" lIns="91425" spcFirstLastPara="1" rIns="91425" wrap="square" tIns="45700">
            <a:normAutofit/>
          </a:bodyPr>
          <a:lstStyle>
            <a:lvl1pPr indent="-431800" lvl="0" marL="457200" algn="l">
              <a:lnSpc>
                <a:spcPct val="90000"/>
              </a:lnSpc>
              <a:spcBef>
                <a:spcPts val="1000"/>
              </a:spcBef>
              <a:spcAft>
                <a:spcPts val="0"/>
              </a:spcAft>
              <a:buClr>
                <a:schemeClr val="dk1"/>
              </a:buClr>
              <a:buSzPts val="3200"/>
              <a:buChar char="•"/>
              <a:defRPr sz="3200"/>
            </a:lvl1pPr>
            <a:lvl2pPr indent="-406400" lvl="1" marL="914400" algn="l">
              <a:lnSpc>
                <a:spcPct val="90000"/>
              </a:lnSpc>
              <a:spcBef>
                <a:spcPts val="500"/>
              </a:spcBef>
              <a:spcAft>
                <a:spcPts val="0"/>
              </a:spcAft>
              <a:buClr>
                <a:schemeClr val="dk1"/>
              </a:buClr>
              <a:buSzPts val="2800"/>
              <a:buChar char="•"/>
              <a:defRPr sz="2800"/>
            </a:lvl2pPr>
            <a:lvl3pPr indent="-381000" lvl="2" marL="1371600" algn="l">
              <a:lnSpc>
                <a:spcPct val="90000"/>
              </a:lnSpc>
              <a:spcBef>
                <a:spcPts val="500"/>
              </a:spcBef>
              <a:spcAft>
                <a:spcPts val="0"/>
              </a:spcAft>
              <a:buClr>
                <a:schemeClr val="dk1"/>
              </a:buClr>
              <a:buSzPts val="2400"/>
              <a:buChar char="•"/>
              <a:defRPr sz="2400"/>
            </a:lvl3pPr>
            <a:lvl4pPr indent="-355600" lvl="3" marL="1828800" algn="l">
              <a:lnSpc>
                <a:spcPct val="90000"/>
              </a:lnSpc>
              <a:spcBef>
                <a:spcPts val="500"/>
              </a:spcBef>
              <a:spcAft>
                <a:spcPts val="0"/>
              </a:spcAft>
              <a:buClr>
                <a:schemeClr val="dk1"/>
              </a:buClr>
              <a:buSzPts val="2000"/>
              <a:buChar char="•"/>
              <a:defRPr sz="2000"/>
            </a:lvl4pPr>
            <a:lvl5pPr indent="-355600" lvl="4" marL="2286000" algn="l">
              <a:lnSpc>
                <a:spcPct val="90000"/>
              </a:lnSpc>
              <a:spcBef>
                <a:spcPts val="500"/>
              </a:spcBef>
              <a:spcAft>
                <a:spcPts val="0"/>
              </a:spcAft>
              <a:buClr>
                <a:schemeClr val="dk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57" name="Google Shape;57;p10"/>
          <p:cNvSpPr txBox="1"/>
          <p:nvPr>
            <p:ph idx="2" type="body"/>
          </p:nvPr>
        </p:nvSpPr>
        <p:spPr>
          <a:xfrm>
            <a:off x="839788" y="2057400"/>
            <a:ext cx="3932100" cy="381150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58" name="Google Shape;58;p10"/>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9" name="Google Shape;59;p10"/>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0" name="Google Shape;60;p10"/>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mage avec légende" type="picTx">
  <p:cSld name="PICTURE_WITH_CAPTION_TEXT">
    <p:spTree>
      <p:nvGrpSpPr>
        <p:cNvPr id="61" name="Shape 61"/>
        <p:cNvGrpSpPr/>
        <p:nvPr/>
      </p:nvGrpSpPr>
      <p:grpSpPr>
        <a:xfrm>
          <a:off x="0" y="0"/>
          <a:ext cx="0" cy="0"/>
          <a:chOff x="0" y="0"/>
          <a:chExt cx="0" cy="0"/>
        </a:xfrm>
      </p:grpSpPr>
      <p:sp>
        <p:nvSpPr>
          <p:cNvPr id="62" name="Google Shape;62;p11"/>
          <p:cNvSpPr txBox="1"/>
          <p:nvPr>
            <p:ph type="title"/>
          </p:nvPr>
        </p:nvSpPr>
        <p:spPr>
          <a:xfrm>
            <a:off x="839788" y="457200"/>
            <a:ext cx="3932100"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3" name="Google Shape;63;p11"/>
          <p:cNvSpPr/>
          <p:nvPr>
            <p:ph idx="2" type="pic"/>
          </p:nvPr>
        </p:nvSpPr>
        <p:spPr>
          <a:xfrm>
            <a:off x="5183188" y="987425"/>
            <a:ext cx="6172200" cy="4873500"/>
          </a:xfrm>
          <a:prstGeom prst="rect">
            <a:avLst/>
          </a:prstGeom>
          <a:noFill/>
          <a:ln>
            <a:noFill/>
          </a:ln>
        </p:spPr>
      </p:sp>
      <p:sp>
        <p:nvSpPr>
          <p:cNvPr id="64" name="Google Shape;64;p11"/>
          <p:cNvSpPr txBox="1"/>
          <p:nvPr>
            <p:ph idx="1" type="body"/>
          </p:nvPr>
        </p:nvSpPr>
        <p:spPr>
          <a:xfrm>
            <a:off x="839788" y="2057400"/>
            <a:ext cx="3932100" cy="381150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65" name="Google Shape;65;p11"/>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6" name="Google Shape;66;p11"/>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7" name="Google Shape;67;p11"/>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3F3F3"/>
        </a:solidFill>
      </p:bgPr>
    </p:bg>
    <p:spTree>
      <p:nvGrpSpPr>
        <p:cNvPr id="5" name="Shape 5"/>
        <p:cNvGrpSpPr/>
        <p:nvPr/>
      </p:nvGrpSpPr>
      <p:grpSpPr>
        <a:xfrm>
          <a:off x="0" y="0"/>
          <a:ext cx="0" cy="0"/>
          <a:chOff x="0" y="0"/>
          <a:chExt cx="0" cy="0"/>
        </a:xfrm>
      </p:grpSpPr>
      <p:sp>
        <p:nvSpPr>
          <p:cNvPr id="6" name="Google Shape;6;p2"/>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7" name="Google Shape;7;p2"/>
          <p:cNvSpPr txBox="1"/>
          <p:nvPr>
            <p:ph idx="1" type="body"/>
          </p:nvPr>
        </p:nvSpPr>
        <p:spPr>
          <a:xfrm>
            <a:off x="838200" y="1825625"/>
            <a:ext cx="10515600" cy="4351200"/>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8" name="Google Shape;8;p2"/>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9" name="Google Shape;9;p2"/>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0" name="Google Shape;10;p2"/>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fr-FR"/>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5.jpg"/><Relationship Id="rId4" Type="http://schemas.openxmlformats.org/officeDocument/2006/relationships/image" Target="../media/image2.png"/><Relationship Id="rId5"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2.png"/><Relationship Id="rId4" Type="http://schemas.openxmlformats.org/officeDocument/2006/relationships/image" Target="../media/image6.png"/><Relationship Id="rId5" Type="http://schemas.openxmlformats.org/officeDocument/2006/relationships/image" Target="../media/image15.png"/><Relationship Id="rId6" Type="http://schemas.openxmlformats.org/officeDocument/2006/relationships/image" Target="../media/image28.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2.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29.jpg"/><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2.png"/><Relationship Id="rId4" Type="http://schemas.openxmlformats.org/officeDocument/2006/relationships/image" Target="../media/image8.png"/><Relationship Id="rId5" Type="http://schemas.openxmlformats.org/officeDocument/2006/relationships/image" Target="../media/image27.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2.png"/><Relationship Id="rId4" Type="http://schemas.openxmlformats.org/officeDocument/2006/relationships/image" Target="../media/image13.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2.png"/><Relationship Id="rId4" Type="http://schemas.openxmlformats.org/officeDocument/2006/relationships/image" Target="../media/image13.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2.png"/><Relationship Id="rId4" Type="http://schemas.openxmlformats.org/officeDocument/2006/relationships/image" Target="../media/image12.png"/><Relationship Id="rId5" Type="http://schemas.openxmlformats.org/officeDocument/2006/relationships/image" Target="../media/image10.png"/><Relationship Id="rId6" Type="http://schemas.openxmlformats.org/officeDocument/2006/relationships/image" Target="../media/image16.png"/><Relationship Id="rId7" Type="http://schemas.openxmlformats.org/officeDocument/2006/relationships/image" Target="../media/image21.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2.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23.jpg"/><Relationship Id="rId4" Type="http://schemas.openxmlformats.org/officeDocument/2006/relationships/image" Target="../media/image2.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2.png"/><Relationship Id="rId4" Type="http://schemas.openxmlformats.org/officeDocument/2006/relationships/image" Target="../media/image2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9.jpg"/><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2.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2.png"/><Relationship Id="rId4" Type="http://schemas.openxmlformats.org/officeDocument/2006/relationships/image" Target="../media/image22.jpg"/><Relationship Id="rId5" Type="http://schemas.openxmlformats.org/officeDocument/2006/relationships/image" Target="../media/image30.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2.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31.jpg"/><Relationship Id="rId4" Type="http://schemas.openxmlformats.org/officeDocument/2006/relationships/image" Target="../media/image2.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2.png"/><Relationship Id="rId4" Type="http://schemas.openxmlformats.org/officeDocument/2006/relationships/image" Target="../media/image26.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2.png"/><Relationship Id="rId4" Type="http://schemas.openxmlformats.org/officeDocument/2006/relationships/image" Target="../media/image32.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2.png"/><Relationship Id="rId4" Type="http://schemas.openxmlformats.org/officeDocument/2006/relationships/image" Target="../media/image37.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7.xml"/><Relationship Id="rId3" Type="http://schemas.openxmlformats.org/officeDocument/2006/relationships/image" Target="../media/image2.png"/><Relationship Id="rId4" Type="http://schemas.openxmlformats.org/officeDocument/2006/relationships/image" Target="../media/image17.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 Id="rId3" Type="http://schemas.openxmlformats.org/officeDocument/2006/relationships/image" Target="../media/image2.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9.xml"/><Relationship Id="rId3" Type="http://schemas.openxmlformats.org/officeDocument/2006/relationships/image" Target="../media/image41.jpg"/><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2.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0.xml"/><Relationship Id="rId3" Type="http://schemas.openxmlformats.org/officeDocument/2006/relationships/image" Target="../media/image2.png"/><Relationship Id="rId4" Type="http://schemas.openxmlformats.org/officeDocument/2006/relationships/image" Target="../media/image19.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1.xml"/><Relationship Id="rId3" Type="http://schemas.openxmlformats.org/officeDocument/2006/relationships/image" Target="../media/image2.png"/><Relationship Id="rId4" Type="http://schemas.openxmlformats.org/officeDocument/2006/relationships/image" Target="../media/image18.jp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2.xml"/><Relationship Id="rId3" Type="http://schemas.openxmlformats.org/officeDocument/2006/relationships/image" Target="../media/image2.png"/><Relationship Id="rId4" Type="http://schemas.openxmlformats.org/officeDocument/2006/relationships/image" Target="../media/image18.jp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3.xml"/><Relationship Id="rId3" Type="http://schemas.openxmlformats.org/officeDocument/2006/relationships/image" Target="../media/image2.png"/><Relationship Id="rId4" Type="http://schemas.openxmlformats.org/officeDocument/2006/relationships/image" Target="../media/image24.jp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4.xml"/><Relationship Id="rId3" Type="http://schemas.openxmlformats.org/officeDocument/2006/relationships/image" Target="../media/image2.png"/><Relationship Id="rId4" Type="http://schemas.openxmlformats.org/officeDocument/2006/relationships/image" Target="../media/image25.jp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5.xml"/><Relationship Id="rId3" Type="http://schemas.openxmlformats.org/officeDocument/2006/relationships/image" Target="../media/image2.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6.xml"/><Relationship Id="rId3" Type="http://schemas.openxmlformats.org/officeDocument/2006/relationships/image" Target="../media/image2.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7.xml"/><Relationship Id="rId3" Type="http://schemas.openxmlformats.org/officeDocument/2006/relationships/image" Target="../media/image2.png"/><Relationship Id="rId4" Type="http://schemas.openxmlformats.org/officeDocument/2006/relationships/image" Target="../media/image46.jp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8.xml"/><Relationship Id="rId3" Type="http://schemas.openxmlformats.org/officeDocument/2006/relationships/image" Target="../media/image2.png"/><Relationship Id="rId4" Type="http://schemas.openxmlformats.org/officeDocument/2006/relationships/image" Target="../media/image49.jp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9.xml"/><Relationship Id="rId3" Type="http://schemas.openxmlformats.org/officeDocument/2006/relationships/image" Target="../media/image2.png"/><Relationship Id="rId4" Type="http://schemas.openxmlformats.org/officeDocument/2006/relationships/image" Target="../media/image51.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2.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0.xml"/><Relationship Id="rId3" Type="http://schemas.openxmlformats.org/officeDocument/2006/relationships/image" Target="../media/image2.png"/><Relationship Id="rId4" Type="http://schemas.openxmlformats.org/officeDocument/2006/relationships/image" Target="../media/image44.jpg"/><Relationship Id="rId9" Type="http://schemas.openxmlformats.org/officeDocument/2006/relationships/image" Target="../media/image55.jpg"/><Relationship Id="rId5" Type="http://schemas.openxmlformats.org/officeDocument/2006/relationships/image" Target="../media/image48.jpg"/><Relationship Id="rId6" Type="http://schemas.openxmlformats.org/officeDocument/2006/relationships/image" Target="../media/image45.jpg"/><Relationship Id="rId7" Type="http://schemas.openxmlformats.org/officeDocument/2006/relationships/image" Target="../media/image47.jpg"/><Relationship Id="rId8" Type="http://schemas.openxmlformats.org/officeDocument/2006/relationships/image" Target="../media/image54.jp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1.xml"/><Relationship Id="rId3" Type="http://schemas.openxmlformats.org/officeDocument/2006/relationships/image" Target="../media/image2.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2.xml"/><Relationship Id="rId3" Type="http://schemas.openxmlformats.org/officeDocument/2006/relationships/image" Target="../media/image50.jpg"/><Relationship Id="rId4" Type="http://schemas.openxmlformats.org/officeDocument/2006/relationships/image" Target="../media/image2.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3.xml"/><Relationship Id="rId3" Type="http://schemas.openxmlformats.org/officeDocument/2006/relationships/image" Target="../media/image2.png"/><Relationship Id="rId4" Type="http://schemas.openxmlformats.org/officeDocument/2006/relationships/image" Target="../media/image33.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4.xml"/><Relationship Id="rId3" Type="http://schemas.openxmlformats.org/officeDocument/2006/relationships/image" Target="../media/image2.png"/><Relationship Id="rId4" Type="http://schemas.openxmlformats.org/officeDocument/2006/relationships/image" Target="../media/image33.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5.xml"/><Relationship Id="rId3" Type="http://schemas.openxmlformats.org/officeDocument/2006/relationships/image" Target="../media/image2.png"/><Relationship Id="rId4" Type="http://schemas.openxmlformats.org/officeDocument/2006/relationships/image" Target="../media/image34.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6.xml"/><Relationship Id="rId3" Type="http://schemas.openxmlformats.org/officeDocument/2006/relationships/image" Target="../media/image2.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7.xml"/><Relationship Id="rId3" Type="http://schemas.openxmlformats.org/officeDocument/2006/relationships/image" Target="../media/image2.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8.xml"/><Relationship Id="rId3" Type="http://schemas.openxmlformats.org/officeDocument/2006/relationships/image" Target="../media/image53.jpg"/><Relationship Id="rId4" Type="http://schemas.openxmlformats.org/officeDocument/2006/relationships/image" Target="../media/image2.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9.xml"/><Relationship Id="rId3" Type="http://schemas.openxmlformats.org/officeDocument/2006/relationships/image" Target="../media/image2.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2.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0.xml"/><Relationship Id="rId3" Type="http://schemas.openxmlformats.org/officeDocument/2006/relationships/image" Target="../media/image2.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1.xml"/><Relationship Id="rId3" Type="http://schemas.openxmlformats.org/officeDocument/2006/relationships/image" Target="../media/image2.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2.xml"/><Relationship Id="rId3" Type="http://schemas.openxmlformats.org/officeDocument/2006/relationships/image" Target="../media/image2.png"/><Relationship Id="rId4" Type="http://schemas.openxmlformats.org/officeDocument/2006/relationships/image" Target="../media/image35.jpg"/><Relationship Id="rId5" Type="http://schemas.openxmlformats.org/officeDocument/2006/relationships/image" Target="../media/image36.jp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3.xml"/><Relationship Id="rId3" Type="http://schemas.openxmlformats.org/officeDocument/2006/relationships/image" Target="../media/image2.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4.xml"/><Relationship Id="rId3" Type="http://schemas.openxmlformats.org/officeDocument/2006/relationships/image" Target="../media/image2.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5.xml"/><Relationship Id="rId3" Type="http://schemas.openxmlformats.org/officeDocument/2006/relationships/image" Target="../media/image2.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6.xml"/><Relationship Id="rId3" Type="http://schemas.openxmlformats.org/officeDocument/2006/relationships/image" Target="../media/image52.jpg"/><Relationship Id="rId4" Type="http://schemas.openxmlformats.org/officeDocument/2006/relationships/image" Target="../media/image2.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7.xml"/><Relationship Id="rId3" Type="http://schemas.openxmlformats.org/officeDocument/2006/relationships/image" Target="../media/image2.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8.xml"/><Relationship Id="rId3" Type="http://schemas.openxmlformats.org/officeDocument/2006/relationships/image" Target="../media/image2.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9.xml"/><Relationship Id="rId3" Type="http://schemas.openxmlformats.org/officeDocument/2006/relationships/image" Target="../media/image2.png"/><Relationship Id="rId4" Type="http://schemas.openxmlformats.org/officeDocument/2006/relationships/image" Target="../media/image34.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2.png"/><Relationship Id="rId4" Type="http://schemas.openxmlformats.org/officeDocument/2006/relationships/image" Target="../media/image7.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0.xml"/><Relationship Id="rId3" Type="http://schemas.openxmlformats.org/officeDocument/2006/relationships/image" Target="../media/image2.png"/><Relationship Id="rId4" Type="http://schemas.openxmlformats.org/officeDocument/2006/relationships/image" Target="../media/image38.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1.xml"/><Relationship Id="rId3" Type="http://schemas.openxmlformats.org/officeDocument/2006/relationships/image" Target="../media/image2.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2.xml"/><Relationship Id="rId3" Type="http://schemas.openxmlformats.org/officeDocument/2006/relationships/image" Target="../media/image2.png"/><Relationship Id="rId4" Type="http://schemas.openxmlformats.org/officeDocument/2006/relationships/hyperlink" Target="http://www.youtube.com/watch?v=lOVsQE0eTws" TargetMode="External"/><Relationship Id="rId5" Type="http://schemas.openxmlformats.org/officeDocument/2006/relationships/image" Target="../media/image40.jpg"/><Relationship Id="rId6" Type="http://schemas.openxmlformats.org/officeDocument/2006/relationships/hyperlink" Target="http://www.youtube.com/watch?v=p8W3qyto3oY" TargetMode="External"/><Relationship Id="rId7" Type="http://schemas.openxmlformats.org/officeDocument/2006/relationships/image" Target="../media/image39.jp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3.xml"/><Relationship Id="rId3" Type="http://schemas.openxmlformats.org/officeDocument/2006/relationships/image" Target="../media/image2.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4.xml"/><Relationship Id="rId3" Type="http://schemas.openxmlformats.org/officeDocument/2006/relationships/image" Target="../media/image42.jpg"/><Relationship Id="rId4" Type="http://schemas.openxmlformats.org/officeDocument/2006/relationships/image" Target="../media/image2.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5.xml"/><Relationship Id="rId3" Type="http://schemas.openxmlformats.org/officeDocument/2006/relationships/image" Target="../media/image2.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6.xml"/><Relationship Id="rId3" Type="http://schemas.openxmlformats.org/officeDocument/2006/relationships/image" Target="../media/image2.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7.xml"/><Relationship Id="rId3" Type="http://schemas.openxmlformats.org/officeDocument/2006/relationships/image" Target="../media/image43.jpg"/><Relationship Id="rId4" Type="http://schemas.openxmlformats.org/officeDocument/2006/relationships/image" Target="../media/image2.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8.xml"/><Relationship Id="rId3" Type="http://schemas.openxmlformats.org/officeDocument/2006/relationships/image" Target="../media/image2.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9.xml"/><Relationship Id="rId3" Type="http://schemas.openxmlformats.org/officeDocument/2006/relationships/image" Target="../media/image2.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2.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2.png"/><Relationship Id="rId4" Type="http://schemas.openxmlformats.org/officeDocument/2006/relationships/image" Target="../media/image6.png"/><Relationship Id="rId5" Type="http://schemas.openxmlformats.org/officeDocument/2006/relationships/image" Target="../media/image14.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2.png"/><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 name="Shape 83"/>
        <p:cNvGrpSpPr/>
        <p:nvPr/>
      </p:nvGrpSpPr>
      <p:grpSpPr>
        <a:xfrm>
          <a:off x="0" y="0"/>
          <a:ext cx="0" cy="0"/>
          <a:chOff x="0" y="0"/>
          <a:chExt cx="0" cy="0"/>
        </a:xfrm>
      </p:grpSpPr>
      <p:pic>
        <p:nvPicPr>
          <p:cNvPr id="84" name="Google Shape;84;p1"/>
          <p:cNvPicPr preferRelativeResize="0"/>
          <p:nvPr/>
        </p:nvPicPr>
        <p:blipFill rotWithShape="1">
          <a:blip r:embed="rId3">
            <a:alphaModFix amt="70000"/>
          </a:blip>
          <a:srcRect b="0" l="0" r="0" t="0"/>
          <a:stretch/>
        </p:blipFill>
        <p:spPr>
          <a:xfrm>
            <a:off x="0" y="0"/>
            <a:ext cx="12191999" cy="6944801"/>
          </a:xfrm>
          <a:prstGeom prst="rect">
            <a:avLst/>
          </a:prstGeom>
          <a:noFill/>
          <a:ln>
            <a:noFill/>
          </a:ln>
        </p:spPr>
      </p:pic>
      <p:sp>
        <p:nvSpPr>
          <p:cNvPr id="85" name="Google Shape;85;p1"/>
          <p:cNvSpPr/>
          <p:nvPr/>
        </p:nvSpPr>
        <p:spPr>
          <a:xfrm>
            <a:off x="6555125" y="1044475"/>
            <a:ext cx="6266400" cy="4202400"/>
          </a:xfrm>
          <a:prstGeom prst="roundRect">
            <a:avLst>
              <a:gd fmla="val 16667" name="adj"/>
            </a:avLst>
          </a:prstGeom>
          <a:solidFill>
            <a:srgbClr val="A2DDFF"/>
          </a:solidFill>
          <a:ln cap="flat" cmpd="sng" w="9525">
            <a:solidFill>
              <a:srgbClr val="A2DD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6" name="Google Shape;86;p1"/>
          <p:cNvSpPr txBox="1"/>
          <p:nvPr/>
        </p:nvSpPr>
        <p:spPr>
          <a:xfrm>
            <a:off x="6892800" y="1306373"/>
            <a:ext cx="5299200" cy="3940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5100"/>
              <a:buFont typeface="Arial"/>
              <a:buNone/>
            </a:pPr>
            <a:r>
              <a:rPr b="0" i="0" lang="fr-FR" sz="5000" u="none" cap="none" strike="noStrike">
                <a:solidFill>
                  <a:schemeClr val="dk1"/>
                </a:solidFill>
                <a:latin typeface="Caveat Brush"/>
                <a:ea typeface="Caveat Brush"/>
                <a:cs typeface="Caveat Brush"/>
                <a:sym typeface="Caveat Brush"/>
              </a:rPr>
              <a:t>NIVEAU </a:t>
            </a:r>
            <a:r>
              <a:rPr lang="fr-FR" sz="5000">
                <a:solidFill>
                  <a:schemeClr val="dk1"/>
                </a:solidFill>
                <a:latin typeface="Caveat Brush"/>
                <a:ea typeface="Caveat Brush"/>
                <a:cs typeface="Caveat Brush"/>
                <a:sym typeface="Caveat Brush"/>
              </a:rPr>
              <a:t>2</a:t>
            </a:r>
            <a:r>
              <a:rPr b="0" i="0" lang="fr-FR" sz="5000" u="none" cap="none" strike="noStrike">
                <a:solidFill>
                  <a:schemeClr val="dk1"/>
                </a:solidFill>
                <a:latin typeface="Caveat Brush"/>
                <a:ea typeface="Caveat Brush"/>
                <a:cs typeface="Caveat Brush"/>
                <a:sym typeface="Caveat Brush"/>
              </a:rPr>
              <a:t> : DÉBUTANT</a:t>
            </a:r>
            <a:endParaRPr b="0" i="0" sz="5000" u="none" cap="none" strike="noStrike">
              <a:solidFill>
                <a:srgbClr val="000000"/>
              </a:solidFill>
              <a:latin typeface="Caveat Brush"/>
              <a:ea typeface="Caveat Brush"/>
              <a:cs typeface="Caveat Brush"/>
              <a:sym typeface="Caveat Brush"/>
            </a:endParaRPr>
          </a:p>
          <a:p>
            <a:pPr indent="0" lvl="0" marL="0" marR="0" rtl="0" algn="l">
              <a:lnSpc>
                <a:spcPct val="100000"/>
              </a:lnSpc>
              <a:spcBef>
                <a:spcPts val="0"/>
              </a:spcBef>
              <a:spcAft>
                <a:spcPts val="0"/>
              </a:spcAft>
              <a:buClr>
                <a:srgbClr val="000000"/>
              </a:buClr>
              <a:buSzPts val="5100"/>
              <a:buFont typeface="Arial"/>
              <a:buNone/>
            </a:pPr>
            <a:r>
              <a:t/>
            </a:r>
            <a:endParaRPr b="0" i="0" sz="5000" u="none" cap="none" strike="noStrike">
              <a:solidFill>
                <a:schemeClr val="dk1"/>
              </a:solidFill>
              <a:latin typeface="Caveat Brush"/>
              <a:ea typeface="Caveat Brush"/>
              <a:cs typeface="Caveat Brush"/>
              <a:sym typeface="Caveat Brush"/>
            </a:endParaRPr>
          </a:p>
          <a:p>
            <a:pPr indent="0" lvl="0" marL="0" marR="0" rtl="0" algn="l">
              <a:lnSpc>
                <a:spcPct val="100000"/>
              </a:lnSpc>
              <a:spcBef>
                <a:spcPts val="0"/>
              </a:spcBef>
              <a:spcAft>
                <a:spcPts val="0"/>
              </a:spcAft>
              <a:buClr>
                <a:srgbClr val="000000"/>
              </a:buClr>
              <a:buSzPts val="5100"/>
              <a:buFont typeface="Arial"/>
              <a:buNone/>
            </a:pPr>
            <a:r>
              <a:rPr lang="fr-FR" sz="5000">
                <a:solidFill>
                  <a:schemeClr val="dk1"/>
                </a:solidFill>
                <a:latin typeface="Caveat Brush"/>
                <a:ea typeface="Caveat Brush"/>
                <a:cs typeface="Caveat Brush"/>
                <a:sym typeface="Caveat Brush"/>
              </a:rPr>
              <a:t>COMPRENDRE ET APPLIQUER LES TECHNIQUES DE BASE</a:t>
            </a:r>
            <a:endParaRPr b="0" i="0" sz="5000" u="none" cap="none" strike="noStrike">
              <a:solidFill>
                <a:schemeClr val="dk1"/>
              </a:solidFill>
              <a:latin typeface="Caveat Brush"/>
              <a:ea typeface="Caveat Brush"/>
              <a:cs typeface="Caveat Brush"/>
              <a:sym typeface="Caveat Brush"/>
            </a:endParaRPr>
          </a:p>
        </p:txBody>
      </p:sp>
      <p:pic>
        <p:nvPicPr>
          <p:cNvPr id="87" name="Google Shape;87;p1"/>
          <p:cNvPicPr preferRelativeResize="0"/>
          <p:nvPr/>
        </p:nvPicPr>
        <p:blipFill rotWithShape="1">
          <a:blip r:embed="rId4">
            <a:alphaModFix/>
          </a:blip>
          <a:srcRect b="32569" l="9349" r="6862" t="33968"/>
          <a:stretch/>
        </p:blipFill>
        <p:spPr>
          <a:xfrm>
            <a:off x="9606975" y="6060150"/>
            <a:ext cx="2585025" cy="797850"/>
          </a:xfrm>
          <a:prstGeom prst="rect">
            <a:avLst/>
          </a:prstGeom>
          <a:noFill/>
          <a:ln>
            <a:noFill/>
          </a:ln>
          <a:effectLst>
            <a:outerShdw blurRad="157163" rotWithShape="0" algn="bl" dir="5400000" dist="47625">
              <a:srgbClr val="000000">
                <a:alpha val="49803"/>
              </a:srgbClr>
            </a:outerShdw>
            <a:reflection blurRad="0" dir="0" dist="0" endA="0" endPos="1000" fadeDir="5400012" kx="0" rotWithShape="0" algn="bl" stPos="0" sy="-100000" ky="0"/>
          </a:effectLst>
        </p:spPr>
      </p:pic>
      <p:pic>
        <p:nvPicPr>
          <p:cNvPr id="88" name="Google Shape;88;p1"/>
          <p:cNvPicPr preferRelativeResize="0"/>
          <p:nvPr/>
        </p:nvPicPr>
        <p:blipFill>
          <a:blip r:embed="rId5">
            <a:alphaModFix/>
          </a:blip>
          <a:stretch>
            <a:fillRect/>
          </a:stretch>
        </p:blipFill>
        <p:spPr>
          <a:xfrm>
            <a:off x="561825" y="157625"/>
            <a:ext cx="5122800" cy="6629400"/>
          </a:xfrm>
          <a:prstGeom prst="roundRect">
            <a:avLst>
              <a:gd fmla="val 16667" name="adj"/>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9" name="Shape 169"/>
        <p:cNvGrpSpPr/>
        <p:nvPr/>
      </p:nvGrpSpPr>
      <p:grpSpPr>
        <a:xfrm>
          <a:off x="0" y="0"/>
          <a:ext cx="0" cy="0"/>
          <a:chOff x="0" y="0"/>
          <a:chExt cx="0" cy="0"/>
        </a:xfrm>
      </p:grpSpPr>
      <p:sp>
        <p:nvSpPr>
          <p:cNvPr id="170" name="Google Shape;170;gd1d491f5c2_0_14"/>
          <p:cNvSpPr/>
          <p:nvPr/>
        </p:nvSpPr>
        <p:spPr>
          <a:xfrm>
            <a:off x="0" y="76200"/>
            <a:ext cx="8548200" cy="1851900"/>
          </a:xfrm>
          <a:prstGeom prst="rightArrow">
            <a:avLst>
              <a:gd fmla="val 50000" name="adj1"/>
              <a:gd fmla="val 50000" name="adj2"/>
            </a:avLst>
          </a:prstGeom>
          <a:solidFill>
            <a:srgbClr val="A2DDFF"/>
          </a:solidFill>
          <a:ln cap="flat" cmpd="sng" w="76200">
            <a:solidFill>
              <a:srgbClr val="38B6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71" name="Google Shape;171;gd1d491f5c2_0_14"/>
          <p:cNvPicPr preferRelativeResize="0"/>
          <p:nvPr/>
        </p:nvPicPr>
        <p:blipFill rotWithShape="1">
          <a:blip r:embed="rId3">
            <a:alphaModFix/>
          </a:blip>
          <a:srcRect b="32569" l="9350" r="6862" t="33968"/>
          <a:stretch/>
        </p:blipFill>
        <p:spPr>
          <a:xfrm>
            <a:off x="9606975" y="6060150"/>
            <a:ext cx="2585025" cy="797850"/>
          </a:xfrm>
          <a:prstGeom prst="rect">
            <a:avLst/>
          </a:prstGeom>
          <a:noFill/>
          <a:ln>
            <a:noFill/>
          </a:ln>
          <a:effectLst>
            <a:outerShdw blurRad="157163" rotWithShape="0" algn="bl" dir="5400000" dist="47625">
              <a:srgbClr val="000000">
                <a:alpha val="49800"/>
              </a:srgbClr>
            </a:outerShdw>
            <a:reflection blurRad="0" dir="0" dist="0" endA="0" endPos="1000" fadeDir="5400012" kx="0" rotWithShape="0" algn="bl" stPos="0" sy="-100000" ky="0"/>
          </a:effectLst>
        </p:spPr>
      </p:pic>
      <p:sp>
        <p:nvSpPr>
          <p:cNvPr id="172" name="Google Shape;172;gd1d491f5c2_0_14"/>
          <p:cNvSpPr txBox="1"/>
          <p:nvPr>
            <p:ph type="title"/>
          </p:nvPr>
        </p:nvSpPr>
        <p:spPr>
          <a:xfrm>
            <a:off x="0" y="339300"/>
            <a:ext cx="7882200" cy="13257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SzPts val="1800"/>
              <a:buNone/>
            </a:pPr>
            <a:r>
              <a:rPr lang="fr-FR" sz="3400">
                <a:latin typeface="Short Stack"/>
                <a:ea typeface="Short Stack"/>
                <a:cs typeface="Short Stack"/>
                <a:sym typeface="Short Stack"/>
              </a:rPr>
              <a:t>Position dans le bloc de départ</a:t>
            </a:r>
            <a:endParaRPr sz="3000">
              <a:latin typeface="Short Stack"/>
              <a:ea typeface="Short Stack"/>
              <a:cs typeface="Short Stack"/>
              <a:sym typeface="Short Stack"/>
            </a:endParaRPr>
          </a:p>
        </p:txBody>
      </p:sp>
      <p:sp>
        <p:nvSpPr>
          <p:cNvPr id="173" name="Google Shape;173;gd1d491f5c2_0_14"/>
          <p:cNvSpPr txBox="1"/>
          <p:nvPr/>
        </p:nvSpPr>
        <p:spPr>
          <a:xfrm>
            <a:off x="10314975" y="0"/>
            <a:ext cx="1877100" cy="369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200"/>
              <a:buFont typeface="Arial"/>
              <a:buNone/>
            </a:pPr>
            <a:r>
              <a:rPr b="0" i="0" lang="fr-FR" sz="1200" u="none" cap="none" strike="noStrike">
                <a:solidFill>
                  <a:schemeClr val="dk1"/>
                </a:solidFill>
                <a:latin typeface="Josefin Sans"/>
                <a:ea typeface="Josefin Sans"/>
                <a:cs typeface="Josefin Sans"/>
                <a:sym typeface="Josefin Sans"/>
              </a:rPr>
              <a:t>NIVEAU </a:t>
            </a:r>
            <a:r>
              <a:rPr lang="fr-FR" sz="1200">
                <a:solidFill>
                  <a:schemeClr val="dk1"/>
                </a:solidFill>
                <a:latin typeface="Josefin Sans"/>
                <a:ea typeface="Josefin Sans"/>
                <a:cs typeface="Josefin Sans"/>
                <a:sym typeface="Josefin Sans"/>
              </a:rPr>
              <a:t>2</a:t>
            </a:r>
            <a:r>
              <a:rPr b="0" i="0" lang="fr-FR" sz="1200" u="none" cap="none" strike="noStrike">
                <a:solidFill>
                  <a:schemeClr val="dk1"/>
                </a:solidFill>
                <a:latin typeface="Josefin Sans"/>
                <a:ea typeface="Josefin Sans"/>
                <a:cs typeface="Josefin Sans"/>
                <a:sym typeface="Josefin Sans"/>
              </a:rPr>
              <a:t> - SEMAINE </a:t>
            </a:r>
            <a:r>
              <a:rPr lang="fr-FR" sz="1200">
                <a:solidFill>
                  <a:schemeClr val="dk1"/>
                </a:solidFill>
                <a:latin typeface="Josefin Sans"/>
                <a:ea typeface="Josefin Sans"/>
                <a:cs typeface="Josefin Sans"/>
                <a:sym typeface="Josefin Sans"/>
              </a:rPr>
              <a:t>1</a:t>
            </a:r>
            <a:endParaRPr b="0" i="0" sz="1200" u="none" cap="none" strike="noStrike">
              <a:solidFill>
                <a:srgbClr val="000000"/>
              </a:solidFill>
              <a:latin typeface="Josefin Sans"/>
              <a:ea typeface="Josefin Sans"/>
              <a:cs typeface="Josefin Sans"/>
              <a:sym typeface="Josefin Sans"/>
            </a:endParaRPr>
          </a:p>
        </p:txBody>
      </p:sp>
      <p:sp>
        <p:nvSpPr>
          <p:cNvPr id="174" name="Google Shape;174;gd1d491f5c2_0_14"/>
          <p:cNvSpPr txBox="1"/>
          <p:nvPr/>
        </p:nvSpPr>
        <p:spPr>
          <a:xfrm>
            <a:off x="2667863" y="2130475"/>
            <a:ext cx="1716000" cy="5694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500"/>
              <a:buFont typeface="Arial"/>
              <a:buNone/>
            </a:pPr>
            <a:r>
              <a:rPr b="1" i="0" lang="fr-FR" sz="2500" u="none" cap="none" strike="noStrike">
                <a:solidFill>
                  <a:srgbClr val="666666"/>
                </a:solidFill>
                <a:latin typeface="Calibri"/>
                <a:ea typeface="Calibri"/>
                <a:cs typeface="Calibri"/>
                <a:sym typeface="Calibri"/>
              </a:rPr>
              <a:t>À FAIRE ✅</a:t>
            </a:r>
            <a:endParaRPr b="1" i="0" sz="2500" u="none" cap="none" strike="noStrike">
              <a:solidFill>
                <a:srgbClr val="666666"/>
              </a:solidFill>
              <a:latin typeface="Calibri"/>
              <a:ea typeface="Calibri"/>
              <a:cs typeface="Calibri"/>
              <a:sym typeface="Calibri"/>
            </a:endParaRPr>
          </a:p>
        </p:txBody>
      </p:sp>
      <p:sp>
        <p:nvSpPr>
          <p:cNvPr id="175" name="Google Shape;175;gd1d491f5c2_0_14"/>
          <p:cNvSpPr txBox="1"/>
          <p:nvPr/>
        </p:nvSpPr>
        <p:spPr>
          <a:xfrm>
            <a:off x="7988250" y="2130475"/>
            <a:ext cx="2732700" cy="5694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500"/>
              <a:buFont typeface="Arial"/>
              <a:buNone/>
            </a:pPr>
            <a:r>
              <a:rPr b="1" i="0" lang="fr-FR" sz="2500" u="none" cap="none" strike="noStrike">
                <a:solidFill>
                  <a:srgbClr val="666666"/>
                </a:solidFill>
                <a:latin typeface="Calibri"/>
                <a:ea typeface="Calibri"/>
                <a:cs typeface="Calibri"/>
                <a:sym typeface="Calibri"/>
              </a:rPr>
              <a:t>À NE PAS FAIRE ❌</a:t>
            </a:r>
            <a:endParaRPr b="1" i="0" sz="2500" u="none" cap="none" strike="noStrike">
              <a:solidFill>
                <a:srgbClr val="666666"/>
              </a:solidFill>
              <a:latin typeface="Calibri"/>
              <a:ea typeface="Calibri"/>
              <a:cs typeface="Calibri"/>
              <a:sym typeface="Calibri"/>
            </a:endParaRPr>
          </a:p>
        </p:txBody>
      </p:sp>
      <p:pic>
        <p:nvPicPr>
          <p:cNvPr id="176" name="Google Shape;176;gd1d491f5c2_0_14"/>
          <p:cNvPicPr preferRelativeResize="0"/>
          <p:nvPr/>
        </p:nvPicPr>
        <p:blipFill rotWithShape="1">
          <a:blip r:embed="rId4">
            <a:alphaModFix/>
          </a:blip>
          <a:srcRect b="29563" l="18634" r="16753" t="26754"/>
          <a:stretch/>
        </p:blipFill>
        <p:spPr>
          <a:xfrm>
            <a:off x="8935200" y="852717"/>
            <a:ext cx="1877100" cy="794346"/>
          </a:xfrm>
          <a:prstGeom prst="rect">
            <a:avLst/>
          </a:prstGeom>
          <a:noFill/>
          <a:ln>
            <a:noFill/>
          </a:ln>
        </p:spPr>
      </p:pic>
      <p:pic>
        <p:nvPicPr>
          <p:cNvPr id="177" name="Google Shape;177;gd1d491f5c2_0_14"/>
          <p:cNvPicPr preferRelativeResize="0"/>
          <p:nvPr/>
        </p:nvPicPr>
        <p:blipFill rotWithShape="1">
          <a:blip r:embed="rId5">
            <a:alphaModFix/>
          </a:blip>
          <a:srcRect b="0" l="0" r="0" t="0"/>
          <a:stretch/>
        </p:blipFill>
        <p:spPr>
          <a:xfrm>
            <a:off x="7236075" y="2902256"/>
            <a:ext cx="4237051" cy="2828142"/>
          </a:xfrm>
          <a:prstGeom prst="rect">
            <a:avLst/>
          </a:prstGeom>
          <a:noFill/>
          <a:ln>
            <a:noFill/>
          </a:ln>
        </p:spPr>
      </p:pic>
      <p:pic>
        <p:nvPicPr>
          <p:cNvPr id="178" name="Google Shape;178;gd1d491f5c2_0_14"/>
          <p:cNvPicPr preferRelativeResize="0"/>
          <p:nvPr/>
        </p:nvPicPr>
        <p:blipFill rotWithShape="1">
          <a:blip r:embed="rId6">
            <a:alphaModFix/>
          </a:blip>
          <a:srcRect b="22378" l="0" r="0" t="0"/>
          <a:stretch/>
        </p:blipFill>
        <p:spPr>
          <a:xfrm>
            <a:off x="2159575" y="2902250"/>
            <a:ext cx="2732701" cy="282815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2" name="Shape 182"/>
        <p:cNvGrpSpPr/>
        <p:nvPr/>
      </p:nvGrpSpPr>
      <p:grpSpPr>
        <a:xfrm>
          <a:off x="0" y="0"/>
          <a:ext cx="0" cy="0"/>
          <a:chOff x="0" y="0"/>
          <a:chExt cx="0" cy="0"/>
        </a:xfrm>
      </p:grpSpPr>
      <p:pic>
        <p:nvPicPr>
          <p:cNvPr id="183" name="Google Shape;183;g10da257bab0_1_170"/>
          <p:cNvPicPr preferRelativeResize="0"/>
          <p:nvPr/>
        </p:nvPicPr>
        <p:blipFill rotWithShape="1">
          <a:blip r:embed="rId3">
            <a:alphaModFix/>
          </a:blip>
          <a:srcRect b="32569" l="9349" r="6862" t="33968"/>
          <a:stretch/>
        </p:blipFill>
        <p:spPr>
          <a:xfrm>
            <a:off x="9606975" y="6060150"/>
            <a:ext cx="2585025" cy="797850"/>
          </a:xfrm>
          <a:prstGeom prst="rect">
            <a:avLst/>
          </a:prstGeom>
          <a:noFill/>
          <a:ln>
            <a:noFill/>
          </a:ln>
          <a:effectLst>
            <a:outerShdw blurRad="157163" rotWithShape="0" algn="bl" dir="5400000" dist="47625">
              <a:srgbClr val="000000">
                <a:alpha val="49803"/>
              </a:srgbClr>
            </a:outerShdw>
            <a:reflection blurRad="0" dir="0" dist="0" endA="0" endPos="1000" fadeDir="5400012" kx="0" rotWithShape="0" algn="bl" stPos="0" sy="-100000" ky="0"/>
          </a:effectLst>
        </p:spPr>
      </p:pic>
      <p:sp>
        <p:nvSpPr>
          <p:cNvPr id="184" name="Google Shape;184;g10da257bab0_1_170"/>
          <p:cNvSpPr txBox="1"/>
          <p:nvPr>
            <p:ph type="title"/>
          </p:nvPr>
        </p:nvSpPr>
        <p:spPr>
          <a:xfrm>
            <a:off x="1732050" y="594575"/>
            <a:ext cx="8345700" cy="13257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SzPts val="1800"/>
              <a:buNone/>
            </a:pPr>
            <a:r>
              <a:rPr lang="fr-FR" sz="4700">
                <a:latin typeface="Short Stack"/>
                <a:ea typeface="Short Stack"/>
                <a:cs typeface="Short Stack"/>
                <a:sym typeface="Short Stack"/>
              </a:rPr>
              <a:t>Conseils de l’entraîneur</a:t>
            </a:r>
            <a:endParaRPr sz="4700">
              <a:latin typeface="Short Stack"/>
              <a:ea typeface="Short Stack"/>
              <a:cs typeface="Short Stack"/>
              <a:sym typeface="Short Stack"/>
            </a:endParaRPr>
          </a:p>
        </p:txBody>
      </p:sp>
      <p:sp>
        <p:nvSpPr>
          <p:cNvPr id="185" name="Google Shape;185;g10da257bab0_1_170"/>
          <p:cNvSpPr txBox="1"/>
          <p:nvPr/>
        </p:nvSpPr>
        <p:spPr>
          <a:xfrm>
            <a:off x="10314975" y="0"/>
            <a:ext cx="1877100" cy="369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200"/>
              <a:buFont typeface="Arial"/>
              <a:buNone/>
            </a:pPr>
            <a:r>
              <a:rPr b="0" i="0" lang="fr-FR" sz="1200" u="none" cap="none" strike="noStrike">
                <a:solidFill>
                  <a:schemeClr val="dk1"/>
                </a:solidFill>
                <a:latin typeface="Josefin Sans"/>
                <a:ea typeface="Josefin Sans"/>
                <a:cs typeface="Josefin Sans"/>
                <a:sym typeface="Josefin Sans"/>
              </a:rPr>
              <a:t>NIVEAU </a:t>
            </a:r>
            <a:r>
              <a:rPr lang="fr-FR" sz="1200">
                <a:solidFill>
                  <a:schemeClr val="dk1"/>
                </a:solidFill>
                <a:latin typeface="Josefin Sans"/>
                <a:ea typeface="Josefin Sans"/>
                <a:cs typeface="Josefin Sans"/>
                <a:sym typeface="Josefin Sans"/>
              </a:rPr>
              <a:t>2</a:t>
            </a:r>
            <a:r>
              <a:rPr b="0" i="0" lang="fr-FR" sz="1200" u="none" cap="none" strike="noStrike">
                <a:solidFill>
                  <a:schemeClr val="dk1"/>
                </a:solidFill>
                <a:latin typeface="Josefin Sans"/>
                <a:ea typeface="Josefin Sans"/>
                <a:cs typeface="Josefin Sans"/>
                <a:sym typeface="Josefin Sans"/>
              </a:rPr>
              <a:t> - SEMAINE 1</a:t>
            </a:r>
            <a:endParaRPr b="0" i="0" sz="1200" u="none" cap="none" strike="noStrike">
              <a:solidFill>
                <a:srgbClr val="000000"/>
              </a:solidFill>
              <a:latin typeface="Josefin Sans"/>
              <a:ea typeface="Josefin Sans"/>
              <a:cs typeface="Josefin Sans"/>
              <a:sym typeface="Josefin Sans"/>
            </a:endParaRPr>
          </a:p>
        </p:txBody>
      </p:sp>
      <p:sp>
        <p:nvSpPr>
          <p:cNvPr id="186" name="Google Shape;186;g10da257bab0_1_170"/>
          <p:cNvSpPr/>
          <p:nvPr/>
        </p:nvSpPr>
        <p:spPr>
          <a:xfrm>
            <a:off x="304800" y="387000"/>
            <a:ext cx="1408500" cy="1260000"/>
          </a:xfrm>
          <a:prstGeom prst="star5">
            <a:avLst>
              <a:gd fmla="val 19098" name="adj"/>
              <a:gd fmla="val 105146" name="hf"/>
              <a:gd fmla="val 110557" name="vf"/>
            </a:avLst>
          </a:prstGeom>
          <a:solidFill>
            <a:schemeClr val="accent4"/>
          </a:solidFill>
          <a:ln cap="flat" cmpd="sng" w="38100">
            <a:solidFill>
              <a:srgbClr val="BF9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accent4"/>
              </a:solidFill>
              <a:latin typeface="Arial"/>
              <a:ea typeface="Arial"/>
              <a:cs typeface="Arial"/>
              <a:sym typeface="Arial"/>
            </a:endParaRPr>
          </a:p>
        </p:txBody>
      </p:sp>
      <p:sp>
        <p:nvSpPr>
          <p:cNvPr id="187" name="Google Shape;187;g10da257bab0_1_170"/>
          <p:cNvSpPr/>
          <p:nvPr/>
        </p:nvSpPr>
        <p:spPr>
          <a:xfrm>
            <a:off x="10021500" y="387000"/>
            <a:ext cx="1408500" cy="1260000"/>
          </a:xfrm>
          <a:prstGeom prst="star5">
            <a:avLst>
              <a:gd fmla="val 19098" name="adj"/>
              <a:gd fmla="val 105146" name="hf"/>
              <a:gd fmla="val 110557" name="vf"/>
            </a:avLst>
          </a:prstGeom>
          <a:solidFill>
            <a:schemeClr val="accent4"/>
          </a:solidFill>
          <a:ln cap="flat" cmpd="sng" w="38100">
            <a:solidFill>
              <a:srgbClr val="BF9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8" name="Google Shape;188;g10da257bab0_1_170"/>
          <p:cNvSpPr txBox="1"/>
          <p:nvPr/>
        </p:nvSpPr>
        <p:spPr>
          <a:xfrm>
            <a:off x="430850" y="2080500"/>
            <a:ext cx="11181000" cy="45267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360"/>
              </a:spcBef>
              <a:spcAft>
                <a:spcPts val="0"/>
              </a:spcAft>
              <a:buClr>
                <a:srgbClr val="000000"/>
              </a:buClr>
              <a:buSzPts val="1800"/>
              <a:buFont typeface="Arial"/>
              <a:buNone/>
            </a:pPr>
            <a:r>
              <a:t/>
            </a:r>
            <a:endParaRPr b="1" i="0" sz="1800" u="none" cap="none" strike="noStrike">
              <a:solidFill>
                <a:srgbClr val="000000"/>
              </a:solidFill>
              <a:latin typeface="Calibri"/>
              <a:ea typeface="Calibri"/>
              <a:cs typeface="Calibri"/>
              <a:sym typeface="Calibri"/>
            </a:endParaRPr>
          </a:p>
          <a:p>
            <a:pPr indent="0" lvl="0" marL="457200" marR="0" rtl="0" algn="l">
              <a:lnSpc>
                <a:spcPct val="150000"/>
              </a:lnSpc>
              <a:spcBef>
                <a:spcPts val="480"/>
              </a:spcBef>
              <a:spcAft>
                <a:spcPts val="0"/>
              </a:spcAft>
              <a:buClr>
                <a:srgbClr val="000000"/>
              </a:buClr>
              <a:buSzPts val="2100"/>
              <a:buFont typeface="Arial"/>
              <a:buNone/>
            </a:pPr>
            <a:r>
              <a:rPr b="0" i="0" lang="fr-FR" sz="2100" u="none" cap="none" strike="noStrike">
                <a:solidFill>
                  <a:srgbClr val="666666"/>
                </a:solidFill>
                <a:latin typeface="Calibri"/>
                <a:ea typeface="Calibri"/>
                <a:cs typeface="Calibri"/>
                <a:sym typeface="Calibri"/>
              </a:rPr>
              <a:t>→ </a:t>
            </a:r>
            <a:r>
              <a:rPr lang="fr-FR" sz="2100">
                <a:solidFill>
                  <a:srgbClr val="666666"/>
                </a:solidFill>
                <a:latin typeface="Calibri"/>
                <a:ea typeface="Calibri"/>
                <a:cs typeface="Calibri"/>
                <a:sym typeface="Calibri"/>
              </a:rPr>
              <a:t>Une bonne position dans le bloc de départ est un élément crucial dans la réussite du lancer.</a:t>
            </a:r>
            <a:endParaRPr b="0" i="0" sz="2100" u="none" cap="none" strike="noStrike">
              <a:solidFill>
                <a:srgbClr val="666666"/>
              </a:solidFill>
              <a:latin typeface="Calibri"/>
              <a:ea typeface="Calibri"/>
              <a:cs typeface="Calibri"/>
              <a:sym typeface="Calibri"/>
            </a:endParaRPr>
          </a:p>
          <a:p>
            <a:pPr indent="0" lvl="0" marL="457200" marR="0" rtl="0" algn="l">
              <a:lnSpc>
                <a:spcPct val="150000"/>
              </a:lnSpc>
              <a:spcBef>
                <a:spcPts val="480"/>
              </a:spcBef>
              <a:spcAft>
                <a:spcPts val="0"/>
              </a:spcAft>
              <a:buClr>
                <a:srgbClr val="000000"/>
              </a:buClr>
              <a:buSzPts val="2100"/>
              <a:buFont typeface="Arial"/>
              <a:buNone/>
            </a:pPr>
            <a:r>
              <a:rPr b="0" i="0" lang="fr-FR" sz="2100" u="none" cap="none" strike="noStrike">
                <a:solidFill>
                  <a:srgbClr val="666666"/>
                </a:solidFill>
                <a:latin typeface="Calibri"/>
                <a:ea typeface="Calibri"/>
                <a:cs typeface="Calibri"/>
                <a:sym typeface="Calibri"/>
              </a:rPr>
              <a:t>→ </a:t>
            </a:r>
            <a:r>
              <a:rPr lang="fr-FR" sz="2100">
                <a:solidFill>
                  <a:srgbClr val="666666"/>
                </a:solidFill>
                <a:latin typeface="Calibri"/>
                <a:ea typeface="Calibri"/>
                <a:cs typeface="Calibri"/>
                <a:sym typeface="Calibri"/>
              </a:rPr>
              <a:t>Avoir une position adéquate, c’est comme la fondation de votre maison; elle doit être solide!</a:t>
            </a:r>
            <a:endParaRPr b="0" i="0" sz="2100" u="none" cap="none" strike="noStrike">
              <a:solidFill>
                <a:srgbClr val="666666"/>
              </a:solidFill>
              <a:latin typeface="Calibri"/>
              <a:ea typeface="Calibri"/>
              <a:cs typeface="Calibri"/>
              <a:sym typeface="Calibri"/>
            </a:endParaRPr>
          </a:p>
          <a:p>
            <a:pPr indent="0" lvl="0" marL="457200" marR="0" rtl="0" algn="l">
              <a:lnSpc>
                <a:spcPct val="150000"/>
              </a:lnSpc>
              <a:spcBef>
                <a:spcPts val="480"/>
              </a:spcBef>
              <a:spcAft>
                <a:spcPts val="0"/>
              </a:spcAft>
              <a:buClr>
                <a:srgbClr val="000000"/>
              </a:buClr>
              <a:buSzPts val="2100"/>
              <a:buFont typeface="Arial"/>
              <a:buNone/>
            </a:pPr>
            <a:r>
              <a:rPr b="0" i="0" lang="fr-FR" sz="2100" u="none" cap="none" strike="noStrike">
                <a:solidFill>
                  <a:srgbClr val="666666"/>
                </a:solidFill>
                <a:latin typeface="Calibri"/>
                <a:ea typeface="Calibri"/>
                <a:cs typeface="Calibri"/>
                <a:sym typeface="Calibri"/>
              </a:rPr>
              <a:t>→ </a:t>
            </a:r>
            <a:r>
              <a:rPr lang="fr-FR" sz="2100">
                <a:solidFill>
                  <a:srgbClr val="666666"/>
                </a:solidFill>
                <a:latin typeface="Calibri"/>
                <a:ea typeface="Calibri"/>
                <a:cs typeface="Calibri"/>
                <a:sym typeface="Calibri"/>
              </a:rPr>
              <a:t>Si l’on ne maîtrise pas les bases du lancer, nous ne pourrons pas trouver de constance.</a:t>
            </a:r>
            <a:endParaRPr b="0" i="0" sz="2100" u="none" cap="none" strike="noStrike">
              <a:solidFill>
                <a:srgbClr val="666666"/>
              </a:solidFill>
              <a:latin typeface="Calibri"/>
              <a:ea typeface="Calibri"/>
              <a:cs typeface="Calibri"/>
              <a:sym typeface="Calibri"/>
            </a:endParaRPr>
          </a:p>
          <a:p>
            <a:pPr indent="0" lvl="0" marL="457200" marR="0" rtl="0" algn="l">
              <a:lnSpc>
                <a:spcPct val="150000"/>
              </a:lnSpc>
              <a:spcBef>
                <a:spcPts val="480"/>
              </a:spcBef>
              <a:spcAft>
                <a:spcPts val="0"/>
              </a:spcAft>
              <a:buClr>
                <a:srgbClr val="000000"/>
              </a:buClr>
              <a:buSzPts val="2100"/>
              <a:buFont typeface="Arial"/>
              <a:buNone/>
            </a:pPr>
            <a:r>
              <a:rPr b="0" i="0" lang="fr-FR" sz="2100" u="none" cap="none" strike="noStrike">
                <a:solidFill>
                  <a:srgbClr val="666666"/>
                </a:solidFill>
                <a:latin typeface="Calibri"/>
                <a:ea typeface="Calibri"/>
                <a:cs typeface="Calibri"/>
                <a:sym typeface="Calibri"/>
              </a:rPr>
              <a:t>→ </a:t>
            </a:r>
            <a:r>
              <a:rPr lang="fr-FR" sz="2100">
                <a:solidFill>
                  <a:srgbClr val="666666"/>
                </a:solidFill>
                <a:latin typeface="Calibri"/>
                <a:ea typeface="Calibri"/>
                <a:cs typeface="Calibri"/>
                <a:sym typeface="Calibri"/>
              </a:rPr>
              <a:t>Prenez le temps de bien vous installer vers la cible et de prendre conscience de votre position.</a:t>
            </a:r>
            <a:endParaRPr sz="2100">
              <a:solidFill>
                <a:srgbClr val="666666"/>
              </a:solidFill>
              <a:latin typeface="Calibri"/>
              <a:ea typeface="Calibri"/>
              <a:cs typeface="Calibri"/>
              <a:sym typeface="Calibri"/>
            </a:endParaRPr>
          </a:p>
          <a:p>
            <a:pPr indent="0" lvl="0" marL="457200" marR="0" rtl="0" algn="l">
              <a:lnSpc>
                <a:spcPct val="150000"/>
              </a:lnSpc>
              <a:spcBef>
                <a:spcPts val="480"/>
              </a:spcBef>
              <a:spcAft>
                <a:spcPts val="0"/>
              </a:spcAft>
              <a:buClr>
                <a:srgbClr val="000000"/>
              </a:buClr>
              <a:buSzPts val="2100"/>
              <a:buFont typeface="Arial"/>
              <a:buNone/>
            </a:pPr>
            <a:r>
              <a:t/>
            </a:r>
            <a:endParaRPr sz="2100">
              <a:solidFill>
                <a:srgbClr val="666666"/>
              </a:solidFill>
              <a:latin typeface="Calibri"/>
              <a:ea typeface="Calibri"/>
              <a:cs typeface="Calibri"/>
              <a:sym typeface="Calibri"/>
            </a:endParaRPr>
          </a:p>
          <a:p>
            <a:pPr indent="0" lvl="0" marL="457200" marR="0" rtl="0" algn="ctr">
              <a:lnSpc>
                <a:spcPct val="150000"/>
              </a:lnSpc>
              <a:spcBef>
                <a:spcPts val="480"/>
              </a:spcBef>
              <a:spcAft>
                <a:spcPts val="0"/>
              </a:spcAft>
              <a:buClr>
                <a:srgbClr val="000000"/>
              </a:buClr>
              <a:buSzPts val="2100"/>
              <a:buFont typeface="Arial"/>
              <a:buNone/>
            </a:pPr>
            <a:r>
              <a:rPr b="1" lang="fr-FR" sz="2500">
                <a:solidFill>
                  <a:srgbClr val="666666"/>
                </a:solidFill>
                <a:latin typeface="Calibri"/>
                <a:ea typeface="Calibri"/>
                <a:cs typeface="Calibri"/>
                <a:sym typeface="Calibri"/>
              </a:rPr>
              <a:t>Base solide = Stabilité = Constance</a:t>
            </a:r>
            <a:endParaRPr b="1" sz="2500">
              <a:solidFill>
                <a:srgbClr val="666666"/>
              </a:solidFill>
              <a:latin typeface="Calibri"/>
              <a:ea typeface="Calibri"/>
              <a:cs typeface="Calibri"/>
              <a:sym typeface="Calibri"/>
            </a:endParaRPr>
          </a:p>
          <a:p>
            <a:pPr indent="0" lvl="0" marL="0" marR="0" rtl="0" algn="l">
              <a:lnSpc>
                <a:spcPct val="150000"/>
              </a:lnSpc>
              <a:spcBef>
                <a:spcPts val="0"/>
              </a:spcBef>
              <a:spcAft>
                <a:spcPts val="0"/>
              </a:spcAft>
              <a:buClr>
                <a:srgbClr val="000000"/>
              </a:buClr>
              <a:buSzPts val="2100"/>
              <a:buFont typeface="Arial"/>
              <a:buNone/>
            </a:pPr>
            <a:r>
              <a:t/>
            </a:r>
            <a:endParaRPr b="0" i="0" sz="2100" u="none" cap="none" strike="noStrike">
              <a:solidFill>
                <a:srgbClr val="666666"/>
              </a:solidFill>
              <a:latin typeface="Calibri"/>
              <a:ea typeface="Calibri"/>
              <a:cs typeface="Calibri"/>
              <a:sym typeface="Calibri"/>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2" name="Shape 192"/>
        <p:cNvGrpSpPr/>
        <p:nvPr/>
      </p:nvGrpSpPr>
      <p:grpSpPr>
        <a:xfrm>
          <a:off x="0" y="0"/>
          <a:ext cx="0" cy="0"/>
          <a:chOff x="0" y="0"/>
          <a:chExt cx="0" cy="0"/>
        </a:xfrm>
      </p:grpSpPr>
      <p:pic>
        <p:nvPicPr>
          <p:cNvPr id="193" name="Google Shape;193;g10e8e08926c_0_42"/>
          <p:cNvPicPr preferRelativeResize="0"/>
          <p:nvPr/>
        </p:nvPicPr>
        <p:blipFill>
          <a:blip r:embed="rId3">
            <a:alphaModFix amt="70000"/>
          </a:blip>
          <a:stretch>
            <a:fillRect/>
          </a:stretch>
        </p:blipFill>
        <p:spPr>
          <a:xfrm>
            <a:off x="-257175" y="-790575"/>
            <a:ext cx="12963525" cy="9105976"/>
          </a:xfrm>
          <a:prstGeom prst="rect">
            <a:avLst/>
          </a:prstGeom>
          <a:noFill/>
          <a:ln>
            <a:noFill/>
          </a:ln>
        </p:spPr>
      </p:pic>
      <p:sp>
        <p:nvSpPr>
          <p:cNvPr id="194" name="Google Shape;194;g10e8e08926c_0_42"/>
          <p:cNvSpPr/>
          <p:nvPr/>
        </p:nvSpPr>
        <p:spPr>
          <a:xfrm>
            <a:off x="852600" y="2128800"/>
            <a:ext cx="10486800" cy="2600400"/>
          </a:xfrm>
          <a:prstGeom prst="rightArrow">
            <a:avLst>
              <a:gd fmla="val 50000" name="adj1"/>
              <a:gd fmla="val 50000" name="adj2"/>
            </a:avLst>
          </a:prstGeom>
          <a:solidFill>
            <a:srgbClr val="38B6FF"/>
          </a:solidFill>
          <a:ln cap="flat" cmpd="sng" w="76200">
            <a:solidFill>
              <a:srgbClr val="A2DD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5" name="Google Shape;195;g10e8e08926c_0_42"/>
          <p:cNvSpPr txBox="1"/>
          <p:nvPr>
            <p:ph type="ctrTitle"/>
          </p:nvPr>
        </p:nvSpPr>
        <p:spPr>
          <a:xfrm>
            <a:off x="1006813" y="2907000"/>
            <a:ext cx="10178400" cy="10440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990"/>
              <a:buNone/>
            </a:pPr>
            <a:r>
              <a:rPr lang="fr-FR" sz="6600">
                <a:latin typeface="Caveat Brush"/>
                <a:ea typeface="Caveat Brush"/>
                <a:cs typeface="Caveat Brush"/>
                <a:sym typeface="Caveat Brush"/>
              </a:rPr>
              <a:t>SEMAINE 2 - LE LANCER</a:t>
            </a:r>
            <a:endParaRPr sz="6600">
              <a:latin typeface="Caveat Brush"/>
              <a:ea typeface="Caveat Brush"/>
              <a:cs typeface="Caveat Brush"/>
              <a:sym typeface="Caveat Brush"/>
            </a:endParaRPr>
          </a:p>
        </p:txBody>
      </p:sp>
      <p:pic>
        <p:nvPicPr>
          <p:cNvPr id="196" name="Google Shape;196;g10e8e08926c_0_42"/>
          <p:cNvPicPr preferRelativeResize="0"/>
          <p:nvPr/>
        </p:nvPicPr>
        <p:blipFill rotWithShape="1">
          <a:blip r:embed="rId4">
            <a:alphaModFix/>
          </a:blip>
          <a:srcRect b="32569" l="9349" r="6862" t="33968"/>
          <a:stretch/>
        </p:blipFill>
        <p:spPr>
          <a:xfrm>
            <a:off x="9606975" y="6060150"/>
            <a:ext cx="2585025" cy="797850"/>
          </a:xfrm>
          <a:prstGeom prst="rect">
            <a:avLst/>
          </a:prstGeom>
          <a:noFill/>
          <a:ln>
            <a:noFill/>
          </a:ln>
          <a:effectLst>
            <a:outerShdw blurRad="157163" rotWithShape="0" algn="bl" dir="5400000" dist="47625">
              <a:srgbClr val="000000">
                <a:alpha val="49803"/>
              </a:srgbClr>
            </a:outerShdw>
            <a:reflection blurRad="0" dir="0" dist="0" endA="0" endPos="1000" fadeDir="5400012" kx="0" rotWithShape="0" algn="bl" stPos="0" sy="-100000" ky="0"/>
          </a:effectLst>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0" name="Shape 200"/>
        <p:cNvGrpSpPr/>
        <p:nvPr/>
      </p:nvGrpSpPr>
      <p:grpSpPr>
        <a:xfrm>
          <a:off x="0" y="0"/>
          <a:ext cx="0" cy="0"/>
          <a:chOff x="0" y="0"/>
          <a:chExt cx="0" cy="0"/>
        </a:xfrm>
      </p:grpSpPr>
      <p:sp>
        <p:nvSpPr>
          <p:cNvPr id="201" name="Google Shape;201;g10e8e08926c_0_52"/>
          <p:cNvSpPr/>
          <p:nvPr/>
        </p:nvSpPr>
        <p:spPr>
          <a:xfrm>
            <a:off x="0" y="76200"/>
            <a:ext cx="8548200" cy="1851900"/>
          </a:xfrm>
          <a:prstGeom prst="rightArrow">
            <a:avLst>
              <a:gd fmla="val 50000" name="adj1"/>
              <a:gd fmla="val 50000" name="adj2"/>
            </a:avLst>
          </a:prstGeom>
          <a:solidFill>
            <a:srgbClr val="38B6FF"/>
          </a:solidFill>
          <a:ln cap="flat" cmpd="sng" w="76200">
            <a:solidFill>
              <a:srgbClr val="A2DD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202" name="Google Shape;202;g10e8e08926c_0_52"/>
          <p:cNvPicPr preferRelativeResize="0"/>
          <p:nvPr/>
        </p:nvPicPr>
        <p:blipFill rotWithShape="1">
          <a:blip r:embed="rId3">
            <a:alphaModFix/>
          </a:blip>
          <a:srcRect b="32569" l="9349" r="6862" t="33968"/>
          <a:stretch/>
        </p:blipFill>
        <p:spPr>
          <a:xfrm>
            <a:off x="9606975" y="6060150"/>
            <a:ext cx="2585025" cy="797850"/>
          </a:xfrm>
          <a:prstGeom prst="rect">
            <a:avLst/>
          </a:prstGeom>
          <a:noFill/>
          <a:ln>
            <a:noFill/>
          </a:ln>
          <a:effectLst>
            <a:outerShdw blurRad="157163" rotWithShape="0" algn="bl" dir="5400000" dist="47625">
              <a:srgbClr val="000000">
                <a:alpha val="49803"/>
              </a:srgbClr>
            </a:outerShdw>
            <a:reflection blurRad="0" dir="0" dist="0" endA="0" endPos="1000" fadeDir="5400012" kx="0" rotWithShape="0" algn="bl" stPos="0" sy="-100000" ky="0"/>
          </a:effectLst>
        </p:spPr>
      </p:pic>
      <p:sp>
        <p:nvSpPr>
          <p:cNvPr id="203" name="Google Shape;203;g10e8e08926c_0_52"/>
          <p:cNvSpPr txBox="1"/>
          <p:nvPr>
            <p:ph type="title"/>
          </p:nvPr>
        </p:nvSpPr>
        <p:spPr>
          <a:xfrm>
            <a:off x="0" y="339300"/>
            <a:ext cx="7882200" cy="13257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SzPts val="1800"/>
              <a:buNone/>
            </a:pPr>
            <a:r>
              <a:rPr lang="fr-FR" sz="4700">
                <a:latin typeface="Short Stack"/>
                <a:ea typeface="Short Stack"/>
                <a:cs typeface="Short Stack"/>
                <a:sym typeface="Short Stack"/>
              </a:rPr>
              <a:t>Le lancer</a:t>
            </a:r>
            <a:endParaRPr sz="4700">
              <a:latin typeface="Short Stack"/>
              <a:ea typeface="Short Stack"/>
              <a:cs typeface="Short Stack"/>
              <a:sym typeface="Short Stack"/>
            </a:endParaRPr>
          </a:p>
        </p:txBody>
      </p:sp>
      <p:sp>
        <p:nvSpPr>
          <p:cNvPr id="204" name="Google Shape;204;g10e8e08926c_0_52"/>
          <p:cNvSpPr txBox="1"/>
          <p:nvPr/>
        </p:nvSpPr>
        <p:spPr>
          <a:xfrm>
            <a:off x="10248900" y="0"/>
            <a:ext cx="1943100" cy="369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200"/>
              <a:buFont typeface="Arial"/>
              <a:buNone/>
            </a:pPr>
            <a:r>
              <a:rPr b="0" i="0" lang="fr-FR" sz="1200" u="none" cap="none" strike="noStrike">
                <a:solidFill>
                  <a:schemeClr val="dk1"/>
                </a:solidFill>
                <a:latin typeface="Josefin Sans"/>
                <a:ea typeface="Josefin Sans"/>
                <a:cs typeface="Josefin Sans"/>
                <a:sym typeface="Josefin Sans"/>
              </a:rPr>
              <a:t>NIVEAU </a:t>
            </a:r>
            <a:r>
              <a:rPr lang="fr-FR" sz="1200">
                <a:solidFill>
                  <a:schemeClr val="dk1"/>
                </a:solidFill>
                <a:latin typeface="Josefin Sans"/>
                <a:ea typeface="Josefin Sans"/>
                <a:cs typeface="Josefin Sans"/>
                <a:sym typeface="Josefin Sans"/>
              </a:rPr>
              <a:t>2</a:t>
            </a:r>
            <a:r>
              <a:rPr b="0" i="0" lang="fr-FR" sz="1200" u="none" cap="none" strike="noStrike">
                <a:solidFill>
                  <a:schemeClr val="dk1"/>
                </a:solidFill>
                <a:latin typeface="Josefin Sans"/>
                <a:ea typeface="Josefin Sans"/>
                <a:cs typeface="Josefin Sans"/>
                <a:sym typeface="Josefin Sans"/>
              </a:rPr>
              <a:t> - SEMAINE 2</a:t>
            </a:r>
            <a:endParaRPr b="0" i="0" sz="1200" u="none" cap="none" strike="noStrike">
              <a:solidFill>
                <a:srgbClr val="000000"/>
              </a:solidFill>
              <a:latin typeface="Josefin Sans"/>
              <a:ea typeface="Josefin Sans"/>
              <a:cs typeface="Josefin Sans"/>
              <a:sym typeface="Josefin Sans"/>
            </a:endParaRPr>
          </a:p>
        </p:txBody>
      </p:sp>
      <p:sp>
        <p:nvSpPr>
          <p:cNvPr id="205" name="Google Shape;205;g10e8e08926c_0_52"/>
          <p:cNvSpPr txBox="1"/>
          <p:nvPr/>
        </p:nvSpPr>
        <p:spPr>
          <a:xfrm>
            <a:off x="304800" y="1470900"/>
            <a:ext cx="5029200" cy="585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fr-FR" sz="2600">
                <a:solidFill>
                  <a:srgbClr val="666666"/>
                </a:solidFill>
                <a:latin typeface="Calibri"/>
                <a:ea typeface="Calibri"/>
                <a:cs typeface="Calibri"/>
                <a:sym typeface="Calibri"/>
              </a:rPr>
              <a:t>La position dans le bloc de départ : </a:t>
            </a:r>
            <a:endParaRPr/>
          </a:p>
        </p:txBody>
      </p:sp>
      <p:sp>
        <p:nvSpPr>
          <p:cNvPr id="206" name="Google Shape;206;g10e8e08926c_0_52"/>
          <p:cNvSpPr txBox="1"/>
          <p:nvPr/>
        </p:nvSpPr>
        <p:spPr>
          <a:xfrm>
            <a:off x="1611250" y="2130475"/>
            <a:ext cx="3484500" cy="5694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500"/>
              <a:buFont typeface="Arial"/>
              <a:buNone/>
            </a:pPr>
            <a:r>
              <a:rPr b="1" lang="fr-FR" sz="2500">
                <a:solidFill>
                  <a:srgbClr val="666666"/>
                </a:solidFill>
                <a:latin typeface="Calibri"/>
                <a:ea typeface="Calibri"/>
                <a:cs typeface="Calibri"/>
                <a:sym typeface="Calibri"/>
              </a:rPr>
              <a:t>AVEC UN STABILISATEUR</a:t>
            </a:r>
            <a:endParaRPr b="1" i="0" sz="2500" u="none" cap="none" strike="noStrike">
              <a:solidFill>
                <a:srgbClr val="666666"/>
              </a:solidFill>
              <a:latin typeface="Calibri"/>
              <a:ea typeface="Calibri"/>
              <a:cs typeface="Calibri"/>
              <a:sym typeface="Calibri"/>
            </a:endParaRPr>
          </a:p>
        </p:txBody>
      </p:sp>
      <p:sp>
        <p:nvSpPr>
          <p:cNvPr id="207" name="Google Shape;207;g10e8e08926c_0_52"/>
          <p:cNvSpPr txBox="1"/>
          <p:nvPr/>
        </p:nvSpPr>
        <p:spPr>
          <a:xfrm>
            <a:off x="7876825" y="2130475"/>
            <a:ext cx="2798700" cy="5694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2500"/>
              <a:buFont typeface="Arial"/>
              <a:buNone/>
            </a:pPr>
            <a:r>
              <a:rPr b="1" lang="fr-FR" sz="2500">
                <a:solidFill>
                  <a:srgbClr val="666666"/>
                </a:solidFill>
                <a:latin typeface="Calibri"/>
                <a:ea typeface="Calibri"/>
                <a:cs typeface="Calibri"/>
                <a:sym typeface="Calibri"/>
              </a:rPr>
              <a:t>AVEC UNE BROSSE</a:t>
            </a:r>
            <a:endParaRPr b="1" i="0" sz="2500" u="none" cap="none" strike="noStrike">
              <a:solidFill>
                <a:srgbClr val="666666"/>
              </a:solidFill>
              <a:latin typeface="Calibri"/>
              <a:ea typeface="Calibri"/>
              <a:cs typeface="Calibri"/>
              <a:sym typeface="Calibri"/>
            </a:endParaRPr>
          </a:p>
        </p:txBody>
      </p:sp>
      <p:pic>
        <p:nvPicPr>
          <p:cNvPr id="208" name="Google Shape;208;g10e8e08926c_0_52"/>
          <p:cNvPicPr preferRelativeResize="0"/>
          <p:nvPr/>
        </p:nvPicPr>
        <p:blipFill>
          <a:blip r:embed="rId4">
            <a:alphaModFix/>
          </a:blip>
          <a:stretch>
            <a:fillRect/>
          </a:stretch>
        </p:blipFill>
        <p:spPr>
          <a:xfrm>
            <a:off x="7028425" y="2831150"/>
            <a:ext cx="4495498" cy="3000650"/>
          </a:xfrm>
          <a:prstGeom prst="rect">
            <a:avLst/>
          </a:prstGeom>
          <a:noFill/>
          <a:ln>
            <a:noFill/>
          </a:ln>
        </p:spPr>
      </p:pic>
      <p:pic>
        <p:nvPicPr>
          <p:cNvPr id="209" name="Google Shape;209;g10e8e08926c_0_52"/>
          <p:cNvPicPr preferRelativeResize="0"/>
          <p:nvPr/>
        </p:nvPicPr>
        <p:blipFill>
          <a:blip r:embed="rId5">
            <a:alphaModFix/>
          </a:blip>
          <a:stretch>
            <a:fillRect/>
          </a:stretch>
        </p:blipFill>
        <p:spPr>
          <a:xfrm>
            <a:off x="1908500" y="2699875"/>
            <a:ext cx="2889992" cy="3853322"/>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3" name="Shape 213"/>
        <p:cNvGrpSpPr/>
        <p:nvPr/>
      </p:nvGrpSpPr>
      <p:grpSpPr>
        <a:xfrm>
          <a:off x="0" y="0"/>
          <a:ext cx="0" cy="0"/>
          <a:chOff x="0" y="0"/>
          <a:chExt cx="0" cy="0"/>
        </a:xfrm>
      </p:grpSpPr>
      <p:sp>
        <p:nvSpPr>
          <p:cNvPr id="214" name="Google Shape;214;g10e8e08926c_0_63"/>
          <p:cNvSpPr/>
          <p:nvPr/>
        </p:nvSpPr>
        <p:spPr>
          <a:xfrm>
            <a:off x="0" y="76200"/>
            <a:ext cx="8548200" cy="1851900"/>
          </a:xfrm>
          <a:prstGeom prst="rightArrow">
            <a:avLst>
              <a:gd fmla="val 50000" name="adj1"/>
              <a:gd fmla="val 50000" name="adj2"/>
            </a:avLst>
          </a:prstGeom>
          <a:solidFill>
            <a:srgbClr val="38B6FF"/>
          </a:solidFill>
          <a:ln cap="flat" cmpd="sng" w="76200">
            <a:solidFill>
              <a:srgbClr val="A2DD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215" name="Google Shape;215;g10e8e08926c_0_63"/>
          <p:cNvPicPr preferRelativeResize="0"/>
          <p:nvPr/>
        </p:nvPicPr>
        <p:blipFill rotWithShape="1">
          <a:blip r:embed="rId3">
            <a:alphaModFix/>
          </a:blip>
          <a:srcRect b="32569" l="9349" r="6862" t="33968"/>
          <a:stretch/>
        </p:blipFill>
        <p:spPr>
          <a:xfrm>
            <a:off x="9606975" y="6060150"/>
            <a:ext cx="2585025" cy="797850"/>
          </a:xfrm>
          <a:prstGeom prst="rect">
            <a:avLst/>
          </a:prstGeom>
          <a:noFill/>
          <a:ln>
            <a:noFill/>
          </a:ln>
          <a:effectLst>
            <a:outerShdw blurRad="157163" rotWithShape="0" algn="bl" dir="5400000" dist="47625">
              <a:srgbClr val="000000">
                <a:alpha val="49803"/>
              </a:srgbClr>
            </a:outerShdw>
            <a:reflection blurRad="0" dir="0" dist="0" endA="0" endPos="1000" fadeDir="5400012" kx="0" rotWithShape="0" algn="bl" stPos="0" sy="-100000" ky="0"/>
          </a:effectLst>
        </p:spPr>
      </p:pic>
      <p:sp>
        <p:nvSpPr>
          <p:cNvPr id="216" name="Google Shape;216;g10e8e08926c_0_63"/>
          <p:cNvSpPr txBox="1"/>
          <p:nvPr>
            <p:ph type="title"/>
          </p:nvPr>
        </p:nvSpPr>
        <p:spPr>
          <a:xfrm>
            <a:off x="0" y="339300"/>
            <a:ext cx="7882200" cy="13257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SzPts val="1800"/>
              <a:buNone/>
            </a:pPr>
            <a:r>
              <a:rPr lang="fr-FR" sz="4700">
                <a:latin typeface="Short Stack"/>
                <a:ea typeface="Short Stack"/>
                <a:cs typeface="Short Stack"/>
                <a:sym typeface="Short Stack"/>
              </a:rPr>
              <a:t>Les étapes du lancer</a:t>
            </a:r>
            <a:endParaRPr sz="4700">
              <a:latin typeface="Short Stack"/>
              <a:ea typeface="Short Stack"/>
              <a:cs typeface="Short Stack"/>
              <a:sym typeface="Short Stack"/>
            </a:endParaRPr>
          </a:p>
        </p:txBody>
      </p:sp>
      <p:sp>
        <p:nvSpPr>
          <p:cNvPr id="217" name="Google Shape;217;g10e8e08926c_0_63"/>
          <p:cNvSpPr txBox="1"/>
          <p:nvPr/>
        </p:nvSpPr>
        <p:spPr>
          <a:xfrm>
            <a:off x="10248900" y="0"/>
            <a:ext cx="1943100" cy="369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200"/>
              <a:buFont typeface="Arial"/>
              <a:buNone/>
            </a:pPr>
            <a:r>
              <a:rPr b="0" i="0" lang="fr-FR" sz="1200" u="none" cap="none" strike="noStrike">
                <a:solidFill>
                  <a:schemeClr val="dk1"/>
                </a:solidFill>
                <a:latin typeface="Josefin Sans"/>
                <a:ea typeface="Josefin Sans"/>
                <a:cs typeface="Josefin Sans"/>
                <a:sym typeface="Josefin Sans"/>
              </a:rPr>
              <a:t>NIVEAU </a:t>
            </a:r>
            <a:r>
              <a:rPr lang="fr-FR" sz="1200">
                <a:solidFill>
                  <a:schemeClr val="dk1"/>
                </a:solidFill>
                <a:latin typeface="Josefin Sans"/>
                <a:ea typeface="Josefin Sans"/>
                <a:cs typeface="Josefin Sans"/>
                <a:sym typeface="Josefin Sans"/>
              </a:rPr>
              <a:t>2</a:t>
            </a:r>
            <a:r>
              <a:rPr b="0" i="0" lang="fr-FR" sz="1200" u="none" cap="none" strike="noStrike">
                <a:solidFill>
                  <a:schemeClr val="dk1"/>
                </a:solidFill>
                <a:latin typeface="Josefin Sans"/>
                <a:ea typeface="Josefin Sans"/>
                <a:cs typeface="Josefin Sans"/>
                <a:sym typeface="Josefin Sans"/>
              </a:rPr>
              <a:t> - SEMAINE 2</a:t>
            </a:r>
            <a:endParaRPr b="0" i="0" sz="1200" u="none" cap="none" strike="noStrike">
              <a:solidFill>
                <a:srgbClr val="000000"/>
              </a:solidFill>
              <a:latin typeface="Josefin Sans"/>
              <a:ea typeface="Josefin Sans"/>
              <a:cs typeface="Josefin Sans"/>
              <a:sym typeface="Josefin Sans"/>
            </a:endParaRPr>
          </a:p>
        </p:txBody>
      </p:sp>
      <p:sp>
        <p:nvSpPr>
          <p:cNvPr id="218" name="Google Shape;218;g10e8e08926c_0_63"/>
          <p:cNvSpPr txBox="1"/>
          <p:nvPr/>
        </p:nvSpPr>
        <p:spPr>
          <a:xfrm>
            <a:off x="52350" y="1654050"/>
            <a:ext cx="12087300" cy="48501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rgbClr val="000000"/>
              </a:buClr>
              <a:buSzPts val="2500"/>
              <a:buFont typeface="Arial"/>
              <a:buNone/>
            </a:pPr>
            <a:r>
              <a:rPr b="1" lang="fr-FR" sz="2500">
                <a:solidFill>
                  <a:srgbClr val="666666"/>
                </a:solidFill>
                <a:latin typeface="Calibri"/>
                <a:ea typeface="Calibri"/>
                <a:cs typeface="Calibri"/>
                <a:sym typeface="Calibri"/>
              </a:rPr>
              <a:t>Les étapes du lancer </a:t>
            </a:r>
            <a:r>
              <a:rPr b="1" i="0" lang="fr-FR" sz="2500" u="none" cap="none" strike="noStrike">
                <a:solidFill>
                  <a:srgbClr val="666666"/>
                </a:solidFill>
                <a:latin typeface="Calibri"/>
                <a:ea typeface="Calibri"/>
                <a:cs typeface="Calibri"/>
                <a:sym typeface="Calibri"/>
              </a:rPr>
              <a:t>:</a:t>
            </a:r>
            <a:endParaRPr b="1" i="0" sz="2500" u="none" cap="none" strike="noStrike">
              <a:solidFill>
                <a:srgbClr val="666666"/>
              </a:solidFill>
              <a:latin typeface="Calibri"/>
              <a:ea typeface="Calibri"/>
              <a:cs typeface="Calibri"/>
              <a:sym typeface="Calibri"/>
            </a:endParaRPr>
          </a:p>
          <a:p>
            <a:pPr indent="0" lvl="0" marL="0" marR="0" rtl="0" algn="l">
              <a:lnSpc>
                <a:spcPct val="115000"/>
              </a:lnSpc>
              <a:spcBef>
                <a:spcPts val="0"/>
              </a:spcBef>
              <a:spcAft>
                <a:spcPts val="0"/>
              </a:spcAft>
              <a:buClr>
                <a:srgbClr val="000000"/>
              </a:buClr>
              <a:buSzPts val="2600"/>
              <a:buFont typeface="Arial"/>
              <a:buNone/>
            </a:pPr>
            <a:r>
              <a:rPr lang="fr-FR" sz="2100">
                <a:solidFill>
                  <a:schemeClr val="dk1"/>
                </a:solidFill>
                <a:latin typeface="Calibri"/>
                <a:ea typeface="Calibri"/>
                <a:cs typeface="Calibri"/>
                <a:sym typeface="Calibri"/>
              </a:rPr>
              <a:t>	</a:t>
            </a:r>
            <a:r>
              <a:rPr lang="fr-FR" sz="2100" u="sng">
                <a:solidFill>
                  <a:srgbClr val="666666"/>
                </a:solidFill>
                <a:latin typeface="Calibri"/>
                <a:ea typeface="Calibri"/>
                <a:cs typeface="Calibri"/>
                <a:sym typeface="Calibri"/>
              </a:rPr>
              <a:t>La position dans le bloc de départ</a:t>
            </a:r>
            <a:endParaRPr b="0" i="0" sz="2100" u="sng" cap="none" strike="noStrike">
              <a:solidFill>
                <a:srgbClr val="666666"/>
              </a:solidFill>
              <a:latin typeface="Calibri"/>
              <a:ea typeface="Calibri"/>
              <a:cs typeface="Calibri"/>
              <a:sym typeface="Calibri"/>
            </a:endParaRPr>
          </a:p>
          <a:p>
            <a:pPr indent="457200" lvl="0" marL="0" marR="0" rtl="0" algn="l">
              <a:lnSpc>
                <a:spcPct val="115000"/>
              </a:lnSpc>
              <a:spcBef>
                <a:spcPts val="480"/>
              </a:spcBef>
              <a:spcAft>
                <a:spcPts val="0"/>
              </a:spcAft>
              <a:buClr>
                <a:srgbClr val="000000"/>
              </a:buClr>
              <a:buSzPts val="2100"/>
              <a:buFont typeface="Arial"/>
              <a:buNone/>
            </a:pPr>
            <a:r>
              <a:rPr lang="fr-FR" sz="2100">
                <a:solidFill>
                  <a:srgbClr val="666666"/>
                </a:solidFill>
                <a:latin typeface="Calibri"/>
                <a:ea typeface="Calibri"/>
                <a:cs typeface="Calibri"/>
                <a:sym typeface="Calibri"/>
              </a:rPr>
              <a:t>→ La position du pied dans le bloc et du pied glisseur</a:t>
            </a:r>
            <a:endParaRPr sz="2100">
              <a:solidFill>
                <a:srgbClr val="666666"/>
              </a:solidFill>
              <a:latin typeface="Calibri"/>
              <a:ea typeface="Calibri"/>
              <a:cs typeface="Calibri"/>
              <a:sym typeface="Calibri"/>
            </a:endParaRPr>
          </a:p>
          <a:p>
            <a:pPr indent="457200" lvl="0" marL="0" marR="0" rtl="0" algn="l">
              <a:lnSpc>
                <a:spcPct val="115000"/>
              </a:lnSpc>
              <a:spcBef>
                <a:spcPts val="480"/>
              </a:spcBef>
              <a:spcAft>
                <a:spcPts val="0"/>
              </a:spcAft>
              <a:buClr>
                <a:srgbClr val="000000"/>
              </a:buClr>
              <a:buSzPts val="2100"/>
              <a:buFont typeface="Arial"/>
              <a:buNone/>
            </a:pPr>
            <a:r>
              <a:rPr lang="fr-FR" sz="2100">
                <a:solidFill>
                  <a:srgbClr val="666666"/>
                </a:solidFill>
                <a:latin typeface="Calibri"/>
                <a:ea typeface="Calibri"/>
                <a:cs typeface="Calibri"/>
                <a:sym typeface="Calibri"/>
              </a:rPr>
              <a:t>→ Le positionnement des épaules et des hanches</a:t>
            </a:r>
            <a:endParaRPr sz="2100">
              <a:solidFill>
                <a:srgbClr val="666666"/>
              </a:solidFill>
              <a:latin typeface="Calibri"/>
              <a:ea typeface="Calibri"/>
              <a:cs typeface="Calibri"/>
              <a:sym typeface="Calibri"/>
            </a:endParaRPr>
          </a:p>
          <a:p>
            <a:pPr indent="457200" lvl="0" marL="0" marR="0" rtl="0" algn="l">
              <a:lnSpc>
                <a:spcPct val="115000"/>
              </a:lnSpc>
              <a:spcBef>
                <a:spcPts val="480"/>
              </a:spcBef>
              <a:spcAft>
                <a:spcPts val="0"/>
              </a:spcAft>
              <a:buClr>
                <a:srgbClr val="000000"/>
              </a:buClr>
              <a:buSzPts val="2100"/>
              <a:buFont typeface="Arial"/>
              <a:buNone/>
            </a:pPr>
            <a:r>
              <a:rPr lang="fr-FR" sz="2100">
                <a:solidFill>
                  <a:srgbClr val="666666"/>
                </a:solidFill>
                <a:latin typeface="Calibri"/>
                <a:ea typeface="Calibri"/>
                <a:cs typeface="Calibri"/>
                <a:sym typeface="Calibri"/>
              </a:rPr>
              <a:t>→ La position du bras d’appui et du bras de lancer</a:t>
            </a:r>
            <a:endParaRPr sz="2100">
              <a:solidFill>
                <a:srgbClr val="666666"/>
              </a:solidFill>
              <a:latin typeface="Calibri"/>
              <a:ea typeface="Calibri"/>
              <a:cs typeface="Calibri"/>
              <a:sym typeface="Calibri"/>
            </a:endParaRPr>
          </a:p>
          <a:p>
            <a:pPr indent="457200" lvl="0" marL="0" marR="0" rtl="0" algn="l">
              <a:lnSpc>
                <a:spcPct val="115000"/>
              </a:lnSpc>
              <a:spcBef>
                <a:spcPts val="480"/>
              </a:spcBef>
              <a:spcAft>
                <a:spcPts val="0"/>
              </a:spcAft>
              <a:buClr>
                <a:srgbClr val="000000"/>
              </a:buClr>
              <a:buSzPts val="2100"/>
              <a:buFont typeface="Arial"/>
              <a:buNone/>
            </a:pPr>
            <a:r>
              <a:t/>
            </a:r>
            <a:endParaRPr sz="2100">
              <a:solidFill>
                <a:srgbClr val="666666"/>
              </a:solidFill>
              <a:latin typeface="Calibri"/>
              <a:ea typeface="Calibri"/>
              <a:cs typeface="Calibri"/>
              <a:sym typeface="Calibri"/>
            </a:endParaRPr>
          </a:p>
          <a:p>
            <a:pPr indent="457200" lvl="0" marL="0" marR="0" rtl="0" algn="l">
              <a:lnSpc>
                <a:spcPct val="115000"/>
              </a:lnSpc>
              <a:spcBef>
                <a:spcPts val="480"/>
              </a:spcBef>
              <a:spcAft>
                <a:spcPts val="0"/>
              </a:spcAft>
              <a:buClr>
                <a:srgbClr val="000000"/>
              </a:buClr>
              <a:buSzPts val="2100"/>
              <a:buFont typeface="Arial"/>
              <a:buNone/>
            </a:pPr>
            <a:r>
              <a:rPr lang="fr-FR" sz="2100" u="sng">
                <a:solidFill>
                  <a:srgbClr val="666666"/>
                </a:solidFill>
                <a:latin typeface="Calibri"/>
                <a:ea typeface="Calibri"/>
                <a:cs typeface="Calibri"/>
                <a:sym typeface="Calibri"/>
              </a:rPr>
              <a:t>L’élan arrière</a:t>
            </a:r>
            <a:endParaRPr sz="2100" u="sng">
              <a:solidFill>
                <a:srgbClr val="666666"/>
              </a:solidFill>
              <a:latin typeface="Calibri"/>
              <a:ea typeface="Calibri"/>
              <a:cs typeface="Calibri"/>
              <a:sym typeface="Calibri"/>
            </a:endParaRPr>
          </a:p>
          <a:p>
            <a:pPr indent="457200" lvl="0" marL="0" marR="0" rtl="0" algn="l">
              <a:lnSpc>
                <a:spcPct val="115000"/>
              </a:lnSpc>
              <a:spcBef>
                <a:spcPts val="480"/>
              </a:spcBef>
              <a:spcAft>
                <a:spcPts val="0"/>
              </a:spcAft>
              <a:buClr>
                <a:srgbClr val="000000"/>
              </a:buClr>
              <a:buSzPts val="2100"/>
              <a:buFont typeface="Arial"/>
              <a:buNone/>
            </a:pPr>
            <a:r>
              <a:rPr lang="fr-FR" sz="2100">
                <a:solidFill>
                  <a:srgbClr val="666666"/>
                </a:solidFill>
                <a:latin typeface="Calibri"/>
                <a:ea typeface="Calibri"/>
                <a:cs typeface="Calibri"/>
                <a:sym typeface="Calibri"/>
              </a:rPr>
              <a:t>→ Élévation des hanches</a:t>
            </a:r>
            <a:endParaRPr sz="2100">
              <a:solidFill>
                <a:srgbClr val="666666"/>
              </a:solidFill>
              <a:latin typeface="Calibri"/>
              <a:ea typeface="Calibri"/>
              <a:cs typeface="Calibri"/>
              <a:sym typeface="Calibri"/>
            </a:endParaRPr>
          </a:p>
          <a:p>
            <a:pPr indent="457200" lvl="0" marL="0" marR="0" rtl="0" algn="l">
              <a:lnSpc>
                <a:spcPct val="115000"/>
              </a:lnSpc>
              <a:spcBef>
                <a:spcPts val="480"/>
              </a:spcBef>
              <a:spcAft>
                <a:spcPts val="0"/>
              </a:spcAft>
              <a:buClr>
                <a:srgbClr val="000000"/>
              </a:buClr>
              <a:buSzPts val="2100"/>
              <a:buFont typeface="Arial"/>
              <a:buNone/>
            </a:pPr>
            <a:r>
              <a:rPr lang="fr-FR" sz="2100">
                <a:solidFill>
                  <a:srgbClr val="666666"/>
                </a:solidFill>
                <a:latin typeface="Calibri"/>
                <a:ea typeface="Calibri"/>
                <a:cs typeface="Calibri"/>
                <a:sym typeface="Calibri"/>
              </a:rPr>
              <a:t>→ Reculer légèrement le pied glisseur (talon-orteil opposé)</a:t>
            </a:r>
            <a:endParaRPr sz="2100">
              <a:solidFill>
                <a:srgbClr val="666666"/>
              </a:solidFill>
              <a:latin typeface="Calibri"/>
              <a:ea typeface="Calibri"/>
              <a:cs typeface="Calibri"/>
              <a:sym typeface="Calibri"/>
            </a:endParaRPr>
          </a:p>
          <a:p>
            <a:pPr indent="457200" lvl="0" marL="0" marR="0" rtl="0" algn="l">
              <a:lnSpc>
                <a:spcPct val="115000"/>
              </a:lnSpc>
              <a:spcBef>
                <a:spcPts val="480"/>
              </a:spcBef>
              <a:spcAft>
                <a:spcPts val="0"/>
              </a:spcAft>
              <a:buClr>
                <a:srgbClr val="000000"/>
              </a:buClr>
              <a:buSzPts val="2100"/>
              <a:buFont typeface="Arial"/>
              <a:buNone/>
            </a:pPr>
            <a:r>
              <a:rPr lang="fr-FR" sz="2100">
                <a:solidFill>
                  <a:srgbClr val="666666"/>
                </a:solidFill>
                <a:latin typeface="Calibri"/>
                <a:ea typeface="Calibri"/>
                <a:cs typeface="Calibri"/>
                <a:sym typeface="Calibri"/>
              </a:rPr>
              <a:t>→ Le poids devrait être égal sur les deux jambes</a:t>
            </a:r>
            <a:endParaRPr sz="2100">
              <a:solidFill>
                <a:srgbClr val="666666"/>
              </a:solidFill>
              <a:latin typeface="Calibri"/>
              <a:ea typeface="Calibri"/>
              <a:cs typeface="Calibri"/>
              <a:sym typeface="Calibri"/>
            </a:endParaRPr>
          </a:p>
          <a:p>
            <a:pPr indent="457200" lvl="0" marL="0" marR="0" rtl="0" algn="l">
              <a:lnSpc>
                <a:spcPct val="115000"/>
              </a:lnSpc>
              <a:spcBef>
                <a:spcPts val="480"/>
              </a:spcBef>
              <a:spcAft>
                <a:spcPts val="0"/>
              </a:spcAft>
              <a:buClr>
                <a:srgbClr val="000000"/>
              </a:buClr>
              <a:buSzPts val="2100"/>
              <a:buFont typeface="Arial"/>
              <a:buNone/>
            </a:pPr>
            <a:r>
              <a:rPr lang="fr-FR" sz="2100">
                <a:solidFill>
                  <a:srgbClr val="666666"/>
                </a:solidFill>
                <a:latin typeface="Calibri"/>
                <a:ea typeface="Calibri"/>
                <a:cs typeface="Calibri"/>
                <a:sym typeface="Calibri"/>
              </a:rPr>
              <a:t>→ Prendre une pause</a:t>
            </a:r>
            <a:endParaRPr sz="2100">
              <a:solidFill>
                <a:srgbClr val="666666"/>
              </a:solidFill>
              <a:latin typeface="Calibri"/>
              <a:ea typeface="Calibri"/>
              <a:cs typeface="Calibri"/>
              <a:sym typeface="Calibri"/>
            </a:endParaRPr>
          </a:p>
        </p:txBody>
      </p:sp>
      <p:pic>
        <p:nvPicPr>
          <p:cNvPr id="219" name="Google Shape;219;g10e8e08926c_0_63"/>
          <p:cNvPicPr preferRelativeResize="0"/>
          <p:nvPr/>
        </p:nvPicPr>
        <p:blipFill>
          <a:blip r:embed="rId4">
            <a:alphaModFix/>
          </a:blip>
          <a:stretch>
            <a:fillRect/>
          </a:stretch>
        </p:blipFill>
        <p:spPr>
          <a:xfrm>
            <a:off x="7305675" y="2248138"/>
            <a:ext cx="4537200" cy="3028500"/>
          </a:xfrm>
          <a:prstGeom prst="round2DiagRect">
            <a:avLst>
              <a:gd fmla="val 16667" name="adj1"/>
              <a:gd fmla="val 0" name="adj2"/>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3" name="Shape 223"/>
        <p:cNvGrpSpPr/>
        <p:nvPr/>
      </p:nvGrpSpPr>
      <p:grpSpPr>
        <a:xfrm>
          <a:off x="0" y="0"/>
          <a:ext cx="0" cy="0"/>
          <a:chOff x="0" y="0"/>
          <a:chExt cx="0" cy="0"/>
        </a:xfrm>
      </p:grpSpPr>
      <p:sp>
        <p:nvSpPr>
          <p:cNvPr id="224" name="Google Shape;224;gd1d491f5c2_0_37"/>
          <p:cNvSpPr/>
          <p:nvPr/>
        </p:nvSpPr>
        <p:spPr>
          <a:xfrm>
            <a:off x="0" y="76200"/>
            <a:ext cx="8548200" cy="1851900"/>
          </a:xfrm>
          <a:prstGeom prst="rightArrow">
            <a:avLst>
              <a:gd fmla="val 50000" name="adj1"/>
              <a:gd fmla="val 50000" name="adj2"/>
            </a:avLst>
          </a:prstGeom>
          <a:solidFill>
            <a:srgbClr val="38B6FF"/>
          </a:solidFill>
          <a:ln cap="flat" cmpd="sng" w="76200">
            <a:solidFill>
              <a:srgbClr val="A2DD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225" name="Google Shape;225;gd1d491f5c2_0_37"/>
          <p:cNvPicPr preferRelativeResize="0"/>
          <p:nvPr/>
        </p:nvPicPr>
        <p:blipFill rotWithShape="1">
          <a:blip r:embed="rId3">
            <a:alphaModFix/>
          </a:blip>
          <a:srcRect b="32569" l="9350" r="6862" t="33968"/>
          <a:stretch/>
        </p:blipFill>
        <p:spPr>
          <a:xfrm>
            <a:off x="9606975" y="6060150"/>
            <a:ext cx="2585025" cy="797850"/>
          </a:xfrm>
          <a:prstGeom prst="rect">
            <a:avLst/>
          </a:prstGeom>
          <a:noFill/>
          <a:ln>
            <a:noFill/>
          </a:ln>
          <a:effectLst>
            <a:outerShdw blurRad="157163" rotWithShape="0" algn="bl" dir="5400000" dist="47625">
              <a:srgbClr val="000000">
                <a:alpha val="49800"/>
              </a:srgbClr>
            </a:outerShdw>
            <a:reflection blurRad="0" dir="0" dist="0" endA="0" endPos="1000" fadeDir="5400012" kx="0" rotWithShape="0" algn="bl" stPos="0" sy="-100000" ky="0"/>
          </a:effectLst>
        </p:spPr>
      </p:pic>
      <p:sp>
        <p:nvSpPr>
          <p:cNvPr id="226" name="Google Shape;226;gd1d491f5c2_0_37"/>
          <p:cNvSpPr txBox="1"/>
          <p:nvPr>
            <p:ph type="title"/>
          </p:nvPr>
        </p:nvSpPr>
        <p:spPr>
          <a:xfrm>
            <a:off x="0" y="339300"/>
            <a:ext cx="7882200" cy="13257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SzPts val="1800"/>
              <a:buNone/>
            </a:pPr>
            <a:r>
              <a:rPr lang="fr-FR" sz="3800">
                <a:latin typeface="Short Stack"/>
                <a:ea typeface="Short Stack"/>
                <a:cs typeface="Short Stack"/>
                <a:sym typeface="Short Stack"/>
              </a:rPr>
              <a:t>Les étapes du lancer (suite)</a:t>
            </a:r>
            <a:endParaRPr sz="3800">
              <a:latin typeface="Short Stack"/>
              <a:ea typeface="Short Stack"/>
              <a:cs typeface="Short Stack"/>
              <a:sym typeface="Short Stack"/>
            </a:endParaRPr>
          </a:p>
        </p:txBody>
      </p:sp>
      <p:sp>
        <p:nvSpPr>
          <p:cNvPr id="227" name="Google Shape;227;gd1d491f5c2_0_37"/>
          <p:cNvSpPr txBox="1"/>
          <p:nvPr/>
        </p:nvSpPr>
        <p:spPr>
          <a:xfrm>
            <a:off x="10248900" y="0"/>
            <a:ext cx="1943100" cy="369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200"/>
              <a:buFont typeface="Arial"/>
              <a:buNone/>
            </a:pPr>
            <a:r>
              <a:rPr b="0" i="0" lang="fr-FR" sz="1200" u="none" cap="none" strike="noStrike">
                <a:solidFill>
                  <a:schemeClr val="dk1"/>
                </a:solidFill>
                <a:latin typeface="Josefin Sans"/>
                <a:ea typeface="Josefin Sans"/>
                <a:cs typeface="Josefin Sans"/>
                <a:sym typeface="Josefin Sans"/>
              </a:rPr>
              <a:t>NIVEAU </a:t>
            </a:r>
            <a:r>
              <a:rPr lang="fr-FR" sz="1200">
                <a:solidFill>
                  <a:schemeClr val="dk1"/>
                </a:solidFill>
                <a:latin typeface="Josefin Sans"/>
                <a:ea typeface="Josefin Sans"/>
                <a:cs typeface="Josefin Sans"/>
                <a:sym typeface="Josefin Sans"/>
              </a:rPr>
              <a:t>2</a:t>
            </a:r>
            <a:r>
              <a:rPr b="0" i="0" lang="fr-FR" sz="1200" u="none" cap="none" strike="noStrike">
                <a:solidFill>
                  <a:schemeClr val="dk1"/>
                </a:solidFill>
                <a:latin typeface="Josefin Sans"/>
                <a:ea typeface="Josefin Sans"/>
                <a:cs typeface="Josefin Sans"/>
                <a:sym typeface="Josefin Sans"/>
              </a:rPr>
              <a:t> - SEMAINE 2</a:t>
            </a:r>
            <a:endParaRPr b="0" i="0" sz="1200" u="none" cap="none" strike="noStrike">
              <a:solidFill>
                <a:srgbClr val="000000"/>
              </a:solidFill>
              <a:latin typeface="Josefin Sans"/>
              <a:ea typeface="Josefin Sans"/>
              <a:cs typeface="Josefin Sans"/>
              <a:sym typeface="Josefin Sans"/>
            </a:endParaRPr>
          </a:p>
        </p:txBody>
      </p:sp>
      <p:sp>
        <p:nvSpPr>
          <p:cNvPr id="228" name="Google Shape;228;gd1d491f5c2_0_37"/>
          <p:cNvSpPr txBox="1"/>
          <p:nvPr/>
        </p:nvSpPr>
        <p:spPr>
          <a:xfrm>
            <a:off x="52350" y="1958850"/>
            <a:ext cx="7338900" cy="38604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rgbClr val="000000"/>
              </a:buClr>
              <a:buSzPts val="2500"/>
              <a:buFont typeface="Arial"/>
              <a:buNone/>
            </a:pPr>
            <a:r>
              <a:rPr b="1" lang="fr-FR" sz="2500">
                <a:solidFill>
                  <a:srgbClr val="666666"/>
                </a:solidFill>
                <a:latin typeface="Calibri"/>
                <a:ea typeface="Calibri"/>
                <a:cs typeface="Calibri"/>
                <a:sym typeface="Calibri"/>
              </a:rPr>
              <a:t>Les étapes du lancer </a:t>
            </a:r>
            <a:r>
              <a:rPr b="1" i="0" lang="fr-FR" sz="2500" u="none" cap="none" strike="noStrike">
                <a:solidFill>
                  <a:srgbClr val="666666"/>
                </a:solidFill>
                <a:latin typeface="Calibri"/>
                <a:ea typeface="Calibri"/>
                <a:cs typeface="Calibri"/>
                <a:sym typeface="Calibri"/>
              </a:rPr>
              <a:t>:</a:t>
            </a:r>
            <a:endParaRPr b="1" i="0" sz="2500" u="none" cap="none" strike="noStrike">
              <a:solidFill>
                <a:srgbClr val="666666"/>
              </a:solidFill>
              <a:latin typeface="Calibri"/>
              <a:ea typeface="Calibri"/>
              <a:cs typeface="Calibri"/>
              <a:sym typeface="Calibri"/>
            </a:endParaRPr>
          </a:p>
          <a:p>
            <a:pPr indent="0" lvl="0" marL="0" marR="0" rtl="0" algn="l">
              <a:lnSpc>
                <a:spcPct val="115000"/>
              </a:lnSpc>
              <a:spcBef>
                <a:spcPts val="0"/>
              </a:spcBef>
              <a:spcAft>
                <a:spcPts val="0"/>
              </a:spcAft>
              <a:buClr>
                <a:srgbClr val="000000"/>
              </a:buClr>
              <a:buSzPts val="2600"/>
              <a:buFont typeface="Arial"/>
              <a:buNone/>
            </a:pPr>
            <a:r>
              <a:rPr lang="fr-FR" sz="2100">
                <a:solidFill>
                  <a:schemeClr val="dk1"/>
                </a:solidFill>
                <a:latin typeface="Calibri"/>
                <a:ea typeface="Calibri"/>
                <a:cs typeface="Calibri"/>
                <a:sym typeface="Calibri"/>
              </a:rPr>
              <a:t>	</a:t>
            </a:r>
            <a:r>
              <a:rPr lang="fr-FR" sz="2100" u="sng">
                <a:solidFill>
                  <a:srgbClr val="666666"/>
                </a:solidFill>
                <a:latin typeface="Calibri"/>
                <a:ea typeface="Calibri"/>
                <a:cs typeface="Calibri"/>
                <a:sym typeface="Calibri"/>
              </a:rPr>
              <a:t>Le transfert du poids et l’élan avant</a:t>
            </a:r>
            <a:endParaRPr b="0" i="0" sz="2100" u="sng" cap="none" strike="noStrike">
              <a:solidFill>
                <a:srgbClr val="666666"/>
              </a:solidFill>
              <a:latin typeface="Calibri"/>
              <a:ea typeface="Calibri"/>
              <a:cs typeface="Calibri"/>
              <a:sym typeface="Calibri"/>
            </a:endParaRPr>
          </a:p>
          <a:p>
            <a:pPr indent="457200" lvl="0" marL="0" marR="0" rtl="0" algn="l">
              <a:lnSpc>
                <a:spcPct val="115000"/>
              </a:lnSpc>
              <a:spcBef>
                <a:spcPts val="480"/>
              </a:spcBef>
              <a:spcAft>
                <a:spcPts val="0"/>
              </a:spcAft>
              <a:buClr>
                <a:srgbClr val="000000"/>
              </a:buClr>
              <a:buSzPts val="2100"/>
              <a:buFont typeface="Arial"/>
              <a:buNone/>
            </a:pPr>
            <a:r>
              <a:rPr lang="fr-FR" sz="2100">
                <a:solidFill>
                  <a:srgbClr val="666666"/>
                </a:solidFill>
                <a:latin typeface="Calibri"/>
                <a:ea typeface="Calibri"/>
                <a:cs typeface="Calibri"/>
                <a:sym typeface="Calibri"/>
              </a:rPr>
              <a:t>→ Transférer le poids du haut du corps vers l’avant</a:t>
            </a:r>
            <a:endParaRPr sz="2100">
              <a:solidFill>
                <a:srgbClr val="666666"/>
              </a:solidFill>
              <a:latin typeface="Calibri"/>
              <a:ea typeface="Calibri"/>
              <a:cs typeface="Calibri"/>
              <a:sym typeface="Calibri"/>
            </a:endParaRPr>
          </a:p>
          <a:p>
            <a:pPr indent="0" lvl="0" marL="457200" marR="0" rtl="0" algn="l">
              <a:lnSpc>
                <a:spcPct val="115000"/>
              </a:lnSpc>
              <a:spcBef>
                <a:spcPts val="480"/>
              </a:spcBef>
              <a:spcAft>
                <a:spcPts val="0"/>
              </a:spcAft>
              <a:buClr>
                <a:srgbClr val="000000"/>
              </a:buClr>
              <a:buSzPts val="2100"/>
              <a:buFont typeface="Arial"/>
              <a:buNone/>
            </a:pPr>
            <a:r>
              <a:rPr lang="fr-FR" sz="2100">
                <a:solidFill>
                  <a:srgbClr val="666666"/>
                </a:solidFill>
                <a:latin typeface="Calibri"/>
                <a:ea typeface="Calibri"/>
                <a:cs typeface="Calibri"/>
                <a:sym typeface="Calibri"/>
              </a:rPr>
              <a:t>→ En même temps que la pierre avance sur l’axe de lancer, amener le pied sous le centre de gravité (sous le nombril)</a:t>
            </a:r>
            <a:endParaRPr sz="2100">
              <a:solidFill>
                <a:srgbClr val="666666"/>
              </a:solidFill>
              <a:latin typeface="Calibri"/>
              <a:ea typeface="Calibri"/>
              <a:cs typeface="Calibri"/>
              <a:sym typeface="Calibri"/>
            </a:endParaRPr>
          </a:p>
          <a:p>
            <a:pPr indent="457200" lvl="0" marL="0" marR="0" rtl="0" algn="l">
              <a:lnSpc>
                <a:spcPct val="115000"/>
              </a:lnSpc>
              <a:spcBef>
                <a:spcPts val="480"/>
              </a:spcBef>
              <a:spcAft>
                <a:spcPts val="0"/>
              </a:spcAft>
              <a:buClr>
                <a:srgbClr val="000000"/>
              </a:buClr>
              <a:buSzPts val="2100"/>
              <a:buFont typeface="Arial"/>
              <a:buNone/>
            </a:pPr>
            <a:r>
              <a:t/>
            </a:r>
            <a:endParaRPr sz="2100">
              <a:solidFill>
                <a:srgbClr val="666666"/>
              </a:solidFill>
              <a:latin typeface="Calibri"/>
              <a:ea typeface="Calibri"/>
              <a:cs typeface="Calibri"/>
              <a:sym typeface="Calibri"/>
            </a:endParaRPr>
          </a:p>
          <a:p>
            <a:pPr indent="457200" lvl="0" marL="0" marR="0" rtl="0" algn="l">
              <a:lnSpc>
                <a:spcPct val="115000"/>
              </a:lnSpc>
              <a:spcBef>
                <a:spcPts val="480"/>
              </a:spcBef>
              <a:spcAft>
                <a:spcPts val="0"/>
              </a:spcAft>
              <a:buClr>
                <a:srgbClr val="000000"/>
              </a:buClr>
              <a:buSzPts val="2100"/>
              <a:buFont typeface="Arial"/>
              <a:buNone/>
            </a:pPr>
            <a:r>
              <a:rPr lang="fr-FR" sz="2100" u="sng">
                <a:solidFill>
                  <a:srgbClr val="666666"/>
                </a:solidFill>
                <a:latin typeface="Calibri"/>
                <a:ea typeface="Calibri"/>
                <a:cs typeface="Calibri"/>
                <a:sym typeface="Calibri"/>
              </a:rPr>
              <a:t>La poussée du bloc de départ</a:t>
            </a:r>
            <a:endParaRPr sz="2100" u="sng">
              <a:solidFill>
                <a:srgbClr val="666666"/>
              </a:solidFill>
              <a:latin typeface="Calibri"/>
              <a:ea typeface="Calibri"/>
              <a:cs typeface="Calibri"/>
              <a:sym typeface="Calibri"/>
            </a:endParaRPr>
          </a:p>
          <a:p>
            <a:pPr indent="0" lvl="0" marL="457200" marR="0" rtl="0" algn="l">
              <a:lnSpc>
                <a:spcPct val="115000"/>
              </a:lnSpc>
              <a:spcBef>
                <a:spcPts val="480"/>
              </a:spcBef>
              <a:spcAft>
                <a:spcPts val="0"/>
              </a:spcAft>
              <a:buClr>
                <a:srgbClr val="000000"/>
              </a:buClr>
              <a:buSzPts val="2100"/>
              <a:buFont typeface="Arial"/>
              <a:buNone/>
            </a:pPr>
            <a:r>
              <a:rPr lang="fr-FR" sz="2100">
                <a:solidFill>
                  <a:srgbClr val="666666"/>
                </a:solidFill>
                <a:latin typeface="Calibri"/>
                <a:ea typeface="Calibri"/>
                <a:cs typeface="Calibri"/>
                <a:sym typeface="Calibri"/>
              </a:rPr>
              <a:t>→ La jambe, dont le pied se trouve dans le bloc de départ, donne une poussée selon la vitesse du lancer demandé</a:t>
            </a:r>
            <a:endParaRPr sz="2100">
              <a:solidFill>
                <a:srgbClr val="666666"/>
              </a:solidFill>
              <a:latin typeface="Calibri"/>
              <a:ea typeface="Calibri"/>
              <a:cs typeface="Calibri"/>
              <a:sym typeface="Calibri"/>
            </a:endParaRPr>
          </a:p>
        </p:txBody>
      </p:sp>
      <p:pic>
        <p:nvPicPr>
          <p:cNvPr id="229" name="Google Shape;229;gd1d491f5c2_0_37"/>
          <p:cNvPicPr preferRelativeResize="0"/>
          <p:nvPr/>
        </p:nvPicPr>
        <p:blipFill>
          <a:blip r:embed="rId4">
            <a:alphaModFix/>
          </a:blip>
          <a:stretch>
            <a:fillRect/>
          </a:stretch>
        </p:blipFill>
        <p:spPr>
          <a:xfrm>
            <a:off x="7305675" y="2248138"/>
            <a:ext cx="4537200" cy="3028500"/>
          </a:xfrm>
          <a:prstGeom prst="round2DiagRect">
            <a:avLst>
              <a:gd fmla="val 16667" name="adj1"/>
              <a:gd fmla="val 0" name="adj2"/>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3" name="Shape 233"/>
        <p:cNvGrpSpPr/>
        <p:nvPr/>
      </p:nvGrpSpPr>
      <p:grpSpPr>
        <a:xfrm>
          <a:off x="0" y="0"/>
          <a:ext cx="0" cy="0"/>
          <a:chOff x="0" y="0"/>
          <a:chExt cx="0" cy="0"/>
        </a:xfrm>
      </p:grpSpPr>
      <p:sp>
        <p:nvSpPr>
          <p:cNvPr id="234" name="Google Shape;234;gd1d491f5c2_0_46"/>
          <p:cNvSpPr/>
          <p:nvPr/>
        </p:nvSpPr>
        <p:spPr>
          <a:xfrm>
            <a:off x="4225650" y="2072925"/>
            <a:ext cx="617700" cy="571800"/>
          </a:xfrm>
          <a:prstGeom prst="star7">
            <a:avLst>
              <a:gd fmla="val 34601" name="adj"/>
              <a:gd fmla="val 102572" name="hf"/>
              <a:gd fmla="val 105210" name="vf"/>
            </a:avLst>
          </a:prstGeom>
          <a:solidFill>
            <a:srgbClr val="A2DDFF"/>
          </a:solidFill>
          <a:ln cap="flat" cmpd="sng" w="9525">
            <a:solidFill>
              <a:srgbClr val="38B6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5" name="Google Shape;235;gd1d491f5c2_0_46"/>
          <p:cNvSpPr/>
          <p:nvPr/>
        </p:nvSpPr>
        <p:spPr>
          <a:xfrm>
            <a:off x="1169000" y="1633500"/>
            <a:ext cx="617700" cy="571800"/>
          </a:xfrm>
          <a:prstGeom prst="star7">
            <a:avLst>
              <a:gd fmla="val 34601" name="adj"/>
              <a:gd fmla="val 102572" name="hf"/>
              <a:gd fmla="val 105210" name="vf"/>
            </a:avLst>
          </a:prstGeom>
          <a:solidFill>
            <a:srgbClr val="A2DDFF"/>
          </a:solidFill>
          <a:ln cap="flat" cmpd="sng" w="9525">
            <a:solidFill>
              <a:srgbClr val="38B6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6" name="Google Shape;236;gd1d491f5c2_0_46"/>
          <p:cNvSpPr/>
          <p:nvPr/>
        </p:nvSpPr>
        <p:spPr>
          <a:xfrm>
            <a:off x="0" y="76200"/>
            <a:ext cx="8548200" cy="1851900"/>
          </a:xfrm>
          <a:prstGeom prst="rightArrow">
            <a:avLst>
              <a:gd fmla="val 50000" name="adj1"/>
              <a:gd fmla="val 50000" name="adj2"/>
            </a:avLst>
          </a:prstGeom>
          <a:solidFill>
            <a:srgbClr val="38B6FF"/>
          </a:solidFill>
          <a:ln cap="flat" cmpd="sng" w="76200">
            <a:solidFill>
              <a:srgbClr val="A2DD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237" name="Google Shape;237;gd1d491f5c2_0_46"/>
          <p:cNvPicPr preferRelativeResize="0"/>
          <p:nvPr/>
        </p:nvPicPr>
        <p:blipFill rotWithShape="1">
          <a:blip r:embed="rId3">
            <a:alphaModFix/>
          </a:blip>
          <a:srcRect b="32569" l="9350" r="6862" t="33968"/>
          <a:stretch/>
        </p:blipFill>
        <p:spPr>
          <a:xfrm>
            <a:off x="9606975" y="6060150"/>
            <a:ext cx="2585025" cy="797850"/>
          </a:xfrm>
          <a:prstGeom prst="rect">
            <a:avLst/>
          </a:prstGeom>
          <a:noFill/>
          <a:ln>
            <a:noFill/>
          </a:ln>
          <a:effectLst>
            <a:outerShdw blurRad="157163" rotWithShape="0" algn="bl" dir="5400000" dist="47625">
              <a:srgbClr val="000000">
                <a:alpha val="49800"/>
              </a:srgbClr>
            </a:outerShdw>
            <a:reflection blurRad="0" dir="0" dist="0" endA="0" endPos="1000" fadeDir="5400012" kx="0" rotWithShape="0" algn="bl" stPos="0" sy="-100000" ky="0"/>
          </a:effectLst>
        </p:spPr>
      </p:pic>
      <p:sp>
        <p:nvSpPr>
          <p:cNvPr id="238" name="Google Shape;238;gd1d491f5c2_0_46"/>
          <p:cNvSpPr txBox="1"/>
          <p:nvPr>
            <p:ph type="title"/>
          </p:nvPr>
        </p:nvSpPr>
        <p:spPr>
          <a:xfrm>
            <a:off x="0" y="339300"/>
            <a:ext cx="7882200" cy="13257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SzPts val="1800"/>
              <a:buNone/>
            </a:pPr>
            <a:r>
              <a:rPr lang="fr-FR" sz="3500">
                <a:latin typeface="Short Stack"/>
                <a:ea typeface="Short Stack"/>
                <a:cs typeface="Short Stack"/>
                <a:sym typeface="Short Stack"/>
              </a:rPr>
              <a:t>Les étapes du lancer - Photos</a:t>
            </a:r>
            <a:endParaRPr sz="3500">
              <a:latin typeface="Short Stack"/>
              <a:ea typeface="Short Stack"/>
              <a:cs typeface="Short Stack"/>
              <a:sym typeface="Short Stack"/>
            </a:endParaRPr>
          </a:p>
        </p:txBody>
      </p:sp>
      <p:sp>
        <p:nvSpPr>
          <p:cNvPr id="239" name="Google Shape;239;gd1d491f5c2_0_46"/>
          <p:cNvSpPr txBox="1"/>
          <p:nvPr/>
        </p:nvSpPr>
        <p:spPr>
          <a:xfrm>
            <a:off x="10248900" y="0"/>
            <a:ext cx="1943100" cy="369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200"/>
              <a:buFont typeface="Arial"/>
              <a:buNone/>
            </a:pPr>
            <a:r>
              <a:rPr b="0" i="0" lang="fr-FR" sz="1200" u="none" cap="none" strike="noStrike">
                <a:solidFill>
                  <a:schemeClr val="dk1"/>
                </a:solidFill>
                <a:latin typeface="Josefin Sans"/>
                <a:ea typeface="Josefin Sans"/>
                <a:cs typeface="Josefin Sans"/>
                <a:sym typeface="Josefin Sans"/>
              </a:rPr>
              <a:t>NIVEAU </a:t>
            </a:r>
            <a:r>
              <a:rPr lang="fr-FR" sz="1200">
                <a:solidFill>
                  <a:schemeClr val="dk1"/>
                </a:solidFill>
                <a:latin typeface="Josefin Sans"/>
                <a:ea typeface="Josefin Sans"/>
                <a:cs typeface="Josefin Sans"/>
                <a:sym typeface="Josefin Sans"/>
              </a:rPr>
              <a:t>2</a:t>
            </a:r>
            <a:r>
              <a:rPr b="0" i="0" lang="fr-FR" sz="1200" u="none" cap="none" strike="noStrike">
                <a:solidFill>
                  <a:schemeClr val="dk1"/>
                </a:solidFill>
                <a:latin typeface="Josefin Sans"/>
                <a:ea typeface="Josefin Sans"/>
                <a:cs typeface="Josefin Sans"/>
                <a:sym typeface="Josefin Sans"/>
              </a:rPr>
              <a:t> - SEMAINE 2</a:t>
            </a:r>
            <a:endParaRPr b="0" i="0" sz="1200" u="none" cap="none" strike="noStrike">
              <a:solidFill>
                <a:srgbClr val="000000"/>
              </a:solidFill>
              <a:latin typeface="Josefin Sans"/>
              <a:ea typeface="Josefin Sans"/>
              <a:cs typeface="Josefin Sans"/>
              <a:sym typeface="Josefin Sans"/>
            </a:endParaRPr>
          </a:p>
        </p:txBody>
      </p:sp>
      <p:sp>
        <p:nvSpPr>
          <p:cNvPr id="240" name="Google Shape;240;gd1d491f5c2_0_46"/>
          <p:cNvSpPr txBox="1"/>
          <p:nvPr/>
        </p:nvSpPr>
        <p:spPr>
          <a:xfrm>
            <a:off x="1301301" y="1665450"/>
            <a:ext cx="353100" cy="507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fr-FR" sz="2100">
                <a:solidFill>
                  <a:srgbClr val="666666"/>
                </a:solidFill>
                <a:latin typeface="Calibri"/>
                <a:ea typeface="Calibri"/>
                <a:cs typeface="Calibri"/>
                <a:sym typeface="Calibri"/>
              </a:rPr>
              <a:t>1</a:t>
            </a:r>
            <a:endParaRPr b="1" sz="2100">
              <a:solidFill>
                <a:srgbClr val="666666"/>
              </a:solidFill>
              <a:latin typeface="Calibri"/>
              <a:ea typeface="Calibri"/>
              <a:cs typeface="Calibri"/>
              <a:sym typeface="Calibri"/>
            </a:endParaRPr>
          </a:p>
        </p:txBody>
      </p:sp>
      <p:sp>
        <p:nvSpPr>
          <p:cNvPr id="241" name="Google Shape;241;gd1d491f5c2_0_46"/>
          <p:cNvSpPr txBox="1"/>
          <p:nvPr/>
        </p:nvSpPr>
        <p:spPr>
          <a:xfrm>
            <a:off x="4357950" y="2104875"/>
            <a:ext cx="353100" cy="507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fr-FR" sz="2100">
                <a:solidFill>
                  <a:srgbClr val="666666"/>
                </a:solidFill>
                <a:latin typeface="Calibri"/>
                <a:ea typeface="Calibri"/>
                <a:cs typeface="Calibri"/>
                <a:sym typeface="Calibri"/>
              </a:rPr>
              <a:t>2</a:t>
            </a:r>
            <a:endParaRPr b="1" sz="2100">
              <a:solidFill>
                <a:srgbClr val="666666"/>
              </a:solidFill>
              <a:latin typeface="Calibri"/>
              <a:ea typeface="Calibri"/>
              <a:cs typeface="Calibri"/>
              <a:sym typeface="Calibri"/>
            </a:endParaRPr>
          </a:p>
        </p:txBody>
      </p:sp>
      <p:sp>
        <p:nvSpPr>
          <p:cNvPr id="242" name="Google Shape;242;gd1d491f5c2_0_46"/>
          <p:cNvSpPr/>
          <p:nvPr/>
        </p:nvSpPr>
        <p:spPr>
          <a:xfrm>
            <a:off x="7220350" y="2416013"/>
            <a:ext cx="617700" cy="571800"/>
          </a:xfrm>
          <a:prstGeom prst="star7">
            <a:avLst>
              <a:gd fmla="val 34601" name="adj"/>
              <a:gd fmla="val 102572" name="hf"/>
              <a:gd fmla="val 105210" name="vf"/>
            </a:avLst>
          </a:prstGeom>
          <a:solidFill>
            <a:srgbClr val="A2DDFF"/>
          </a:solidFill>
          <a:ln cap="flat" cmpd="sng" w="9525">
            <a:solidFill>
              <a:srgbClr val="38B6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3" name="Google Shape;243;gd1d491f5c2_0_46"/>
          <p:cNvSpPr txBox="1"/>
          <p:nvPr/>
        </p:nvSpPr>
        <p:spPr>
          <a:xfrm>
            <a:off x="7385338" y="2447975"/>
            <a:ext cx="353100" cy="507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fr-FR" sz="2100">
                <a:solidFill>
                  <a:srgbClr val="666666"/>
                </a:solidFill>
                <a:latin typeface="Calibri"/>
                <a:ea typeface="Calibri"/>
                <a:cs typeface="Calibri"/>
                <a:sym typeface="Calibri"/>
              </a:rPr>
              <a:t>3</a:t>
            </a:r>
            <a:endParaRPr b="1" sz="2100">
              <a:solidFill>
                <a:srgbClr val="666666"/>
              </a:solidFill>
              <a:latin typeface="Calibri"/>
              <a:ea typeface="Calibri"/>
              <a:cs typeface="Calibri"/>
              <a:sym typeface="Calibri"/>
            </a:endParaRPr>
          </a:p>
        </p:txBody>
      </p:sp>
      <p:pic>
        <p:nvPicPr>
          <p:cNvPr id="244" name="Google Shape;244;gd1d491f5c2_0_46"/>
          <p:cNvPicPr preferRelativeResize="0"/>
          <p:nvPr/>
        </p:nvPicPr>
        <p:blipFill>
          <a:blip r:embed="rId4">
            <a:alphaModFix/>
          </a:blip>
          <a:stretch>
            <a:fillRect/>
          </a:stretch>
        </p:blipFill>
        <p:spPr>
          <a:xfrm>
            <a:off x="6216921" y="3110243"/>
            <a:ext cx="2689800" cy="1795500"/>
          </a:xfrm>
          <a:prstGeom prst="snip1Rect">
            <a:avLst>
              <a:gd fmla="val 16667" name="adj"/>
            </a:avLst>
          </a:prstGeom>
          <a:noFill/>
          <a:ln>
            <a:noFill/>
          </a:ln>
        </p:spPr>
      </p:pic>
      <p:pic>
        <p:nvPicPr>
          <p:cNvPr id="245" name="Google Shape;245;gd1d491f5c2_0_46"/>
          <p:cNvPicPr preferRelativeResize="0"/>
          <p:nvPr/>
        </p:nvPicPr>
        <p:blipFill>
          <a:blip r:embed="rId5">
            <a:alphaModFix/>
          </a:blip>
          <a:stretch>
            <a:fillRect/>
          </a:stretch>
        </p:blipFill>
        <p:spPr>
          <a:xfrm>
            <a:off x="9244299" y="3464453"/>
            <a:ext cx="2689800" cy="1795500"/>
          </a:xfrm>
          <a:prstGeom prst="snip1Rect">
            <a:avLst>
              <a:gd fmla="val 16667" name="adj"/>
            </a:avLst>
          </a:prstGeom>
          <a:noFill/>
          <a:ln>
            <a:noFill/>
          </a:ln>
        </p:spPr>
      </p:pic>
      <p:pic>
        <p:nvPicPr>
          <p:cNvPr id="246" name="Google Shape;246;gd1d491f5c2_0_46"/>
          <p:cNvPicPr preferRelativeResize="0"/>
          <p:nvPr/>
        </p:nvPicPr>
        <p:blipFill>
          <a:blip r:embed="rId6">
            <a:alphaModFix/>
          </a:blip>
          <a:stretch>
            <a:fillRect/>
          </a:stretch>
        </p:blipFill>
        <p:spPr>
          <a:xfrm>
            <a:off x="155500" y="2326202"/>
            <a:ext cx="2690100" cy="1795500"/>
          </a:xfrm>
          <a:prstGeom prst="snip1Rect">
            <a:avLst>
              <a:gd fmla="val 16667" name="adj"/>
            </a:avLst>
          </a:prstGeom>
          <a:noFill/>
          <a:ln>
            <a:noFill/>
          </a:ln>
        </p:spPr>
      </p:pic>
      <p:pic>
        <p:nvPicPr>
          <p:cNvPr id="247" name="Google Shape;247;gd1d491f5c2_0_46"/>
          <p:cNvPicPr preferRelativeResize="0"/>
          <p:nvPr/>
        </p:nvPicPr>
        <p:blipFill>
          <a:blip r:embed="rId7">
            <a:alphaModFix/>
          </a:blip>
          <a:stretch>
            <a:fillRect/>
          </a:stretch>
        </p:blipFill>
        <p:spPr>
          <a:xfrm>
            <a:off x="3189513" y="2785178"/>
            <a:ext cx="2690100" cy="1795500"/>
          </a:xfrm>
          <a:prstGeom prst="snip1Rect">
            <a:avLst>
              <a:gd fmla="val 16667" name="adj"/>
            </a:avLst>
          </a:prstGeom>
          <a:noFill/>
          <a:ln>
            <a:noFill/>
          </a:ln>
        </p:spPr>
      </p:pic>
      <p:sp>
        <p:nvSpPr>
          <p:cNvPr id="248" name="Google Shape;248;gd1d491f5c2_0_46"/>
          <p:cNvSpPr/>
          <p:nvPr/>
        </p:nvSpPr>
        <p:spPr>
          <a:xfrm>
            <a:off x="10280425" y="2785163"/>
            <a:ext cx="617700" cy="571800"/>
          </a:xfrm>
          <a:prstGeom prst="star7">
            <a:avLst>
              <a:gd fmla="val 34601" name="adj"/>
              <a:gd fmla="val 102572" name="hf"/>
              <a:gd fmla="val 105210" name="vf"/>
            </a:avLst>
          </a:prstGeom>
          <a:solidFill>
            <a:srgbClr val="A2DDFF"/>
          </a:solidFill>
          <a:ln cap="flat" cmpd="sng" w="9525">
            <a:solidFill>
              <a:srgbClr val="38B6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9" name="Google Shape;249;gd1d491f5c2_0_46"/>
          <p:cNvSpPr txBox="1"/>
          <p:nvPr/>
        </p:nvSpPr>
        <p:spPr>
          <a:xfrm>
            <a:off x="10412713" y="2817125"/>
            <a:ext cx="353100" cy="507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fr-FR" sz="2100">
                <a:solidFill>
                  <a:srgbClr val="666666"/>
                </a:solidFill>
                <a:latin typeface="Calibri"/>
                <a:ea typeface="Calibri"/>
                <a:cs typeface="Calibri"/>
                <a:sym typeface="Calibri"/>
              </a:rPr>
              <a:t>4</a:t>
            </a:r>
            <a:endParaRPr b="1" sz="2100">
              <a:solidFill>
                <a:srgbClr val="666666"/>
              </a:solidFill>
              <a:latin typeface="Calibri"/>
              <a:ea typeface="Calibri"/>
              <a:cs typeface="Calibri"/>
              <a:sym typeface="Calibri"/>
            </a:endParaRPr>
          </a:p>
        </p:txBody>
      </p:sp>
      <p:sp>
        <p:nvSpPr>
          <p:cNvPr id="250" name="Google Shape;250;gd1d491f5c2_0_46"/>
          <p:cNvSpPr/>
          <p:nvPr/>
        </p:nvSpPr>
        <p:spPr>
          <a:xfrm rot="5400000">
            <a:off x="5131275" y="441250"/>
            <a:ext cx="1659300" cy="9879000"/>
          </a:xfrm>
          <a:prstGeom prst="leftUpArrow">
            <a:avLst/>
          </a:prstGeom>
          <a:solidFill>
            <a:schemeClr val="accent5"/>
          </a:solidFill>
          <a:ln cap="flat" cmpd="sng" w="19050">
            <a:solidFill>
              <a:srgbClr val="395E8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4" name="Shape 254"/>
        <p:cNvGrpSpPr/>
        <p:nvPr/>
      </p:nvGrpSpPr>
      <p:grpSpPr>
        <a:xfrm>
          <a:off x="0" y="0"/>
          <a:ext cx="0" cy="0"/>
          <a:chOff x="0" y="0"/>
          <a:chExt cx="0" cy="0"/>
        </a:xfrm>
      </p:grpSpPr>
      <p:pic>
        <p:nvPicPr>
          <p:cNvPr id="255" name="Google Shape;255;g10e8e08926c_0_116"/>
          <p:cNvPicPr preferRelativeResize="0"/>
          <p:nvPr/>
        </p:nvPicPr>
        <p:blipFill rotWithShape="1">
          <a:blip r:embed="rId3">
            <a:alphaModFix/>
          </a:blip>
          <a:srcRect b="32569" l="9349" r="6862" t="33968"/>
          <a:stretch/>
        </p:blipFill>
        <p:spPr>
          <a:xfrm>
            <a:off x="9606975" y="6060150"/>
            <a:ext cx="2585025" cy="797850"/>
          </a:xfrm>
          <a:prstGeom prst="rect">
            <a:avLst/>
          </a:prstGeom>
          <a:noFill/>
          <a:ln>
            <a:noFill/>
          </a:ln>
          <a:effectLst>
            <a:outerShdw blurRad="157163" rotWithShape="0" algn="bl" dir="5400000" dist="47625">
              <a:srgbClr val="000000">
                <a:alpha val="49803"/>
              </a:srgbClr>
            </a:outerShdw>
            <a:reflection blurRad="0" dir="0" dist="0" endA="0" endPos="1000" fadeDir="5400012" kx="0" rotWithShape="0" algn="bl" stPos="0" sy="-100000" ky="0"/>
          </a:effectLst>
        </p:spPr>
      </p:pic>
      <p:sp>
        <p:nvSpPr>
          <p:cNvPr id="256" name="Google Shape;256;g10e8e08926c_0_116"/>
          <p:cNvSpPr txBox="1"/>
          <p:nvPr/>
        </p:nvSpPr>
        <p:spPr>
          <a:xfrm>
            <a:off x="10238450" y="0"/>
            <a:ext cx="1953600" cy="369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200"/>
              <a:buFont typeface="Arial"/>
              <a:buNone/>
            </a:pPr>
            <a:r>
              <a:rPr b="0" i="0" lang="fr-FR" sz="1200" u="none" cap="none" strike="noStrike">
                <a:solidFill>
                  <a:schemeClr val="dk1"/>
                </a:solidFill>
                <a:latin typeface="Josefin Sans"/>
                <a:ea typeface="Josefin Sans"/>
                <a:cs typeface="Josefin Sans"/>
                <a:sym typeface="Josefin Sans"/>
              </a:rPr>
              <a:t>NIVEAU </a:t>
            </a:r>
            <a:r>
              <a:rPr lang="fr-FR" sz="1200">
                <a:solidFill>
                  <a:schemeClr val="dk1"/>
                </a:solidFill>
                <a:latin typeface="Josefin Sans"/>
                <a:ea typeface="Josefin Sans"/>
                <a:cs typeface="Josefin Sans"/>
                <a:sym typeface="Josefin Sans"/>
              </a:rPr>
              <a:t>2</a:t>
            </a:r>
            <a:r>
              <a:rPr b="0" i="0" lang="fr-FR" sz="1200" u="none" cap="none" strike="noStrike">
                <a:solidFill>
                  <a:schemeClr val="dk1"/>
                </a:solidFill>
                <a:latin typeface="Josefin Sans"/>
                <a:ea typeface="Josefin Sans"/>
                <a:cs typeface="Josefin Sans"/>
                <a:sym typeface="Josefin Sans"/>
              </a:rPr>
              <a:t> - SEMAINE 2</a:t>
            </a:r>
            <a:endParaRPr b="0" i="0" sz="1200" u="none" cap="none" strike="noStrike">
              <a:solidFill>
                <a:srgbClr val="000000"/>
              </a:solidFill>
              <a:latin typeface="Josefin Sans"/>
              <a:ea typeface="Josefin Sans"/>
              <a:cs typeface="Josefin Sans"/>
              <a:sym typeface="Josefin Sans"/>
            </a:endParaRPr>
          </a:p>
        </p:txBody>
      </p:sp>
      <p:sp>
        <p:nvSpPr>
          <p:cNvPr id="257" name="Google Shape;257;g10e8e08926c_0_116"/>
          <p:cNvSpPr txBox="1"/>
          <p:nvPr/>
        </p:nvSpPr>
        <p:spPr>
          <a:xfrm>
            <a:off x="304800" y="1775700"/>
            <a:ext cx="10412700" cy="4852800"/>
          </a:xfrm>
          <a:prstGeom prst="rect">
            <a:avLst/>
          </a:prstGeom>
          <a:noFill/>
          <a:ln>
            <a:noFill/>
          </a:ln>
        </p:spPr>
        <p:txBody>
          <a:bodyPr anchorCtr="0" anchor="t" bIns="45700" lIns="91425" spcFirstLastPara="1" rIns="91425" wrap="square" tIns="45700">
            <a:noAutofit/>
          </a:bodyPr>
          <a:lstStyle/>
          <a:p>
            <a:pPr indent="0" lvl="0" marL="0" marR="0" rtl="0" algn="l">
              <a:lnSpc>
                <a:spcPct val="150000"/>
              </a:lnSpc>
              <a:spcBef>
                <a:spcPts val="0"/>
              </a:spcBef>
              <a:spcAft>
                <a:spcPts val="0"/>
              </a:spcAft>
              <a:buClr>
                <a:srgbClr val="000000"/>
              </a:buClr>
              <a:buSzPts val="2100"/>
              <a:buFont typeface="Arial"/>
              <a:buNone/>
            </a:pPr>
            <a:r>
              <a:rPr b="1" lang="fr-FR" sz="2100">
                <a:solidFill>
                  <a:srgbClr val="666666"/>
                </a:solidFill>
                <a:latin typeface="Calibri"/>
                <a:ea typeface="Calibri"/>
                <a:cs typeface="Calibri"/>
                <a:sym typeface="Calibri"/>
              </a:rPr>
              <a:t>Une fois notre base bien solidifiée dans le bloc de départ, les étapes du lancer seront tout aussi importants!</a:t>
            </a:r>
            <a:endParaRPr b="1" sz="2100">
              <a:solidFill>
                <a:srgbClr val="666666"/>
              </a:solidFill>
              <a:latin typeface="Calibri"/>
              <a:ea typeface="Calibri"/>
              <a:cs typeface="Calibri"/>
              <a:sym typeface="Calibri"/>
            </a:endParaRPr>
          </a:p>
          <a:p>
            <a:pPr indent="0" lvl="0" marL="0" marR="0" rtl="0" algn="l">
              <a:lnSpc>
                <a:spcPct val="150000"/>
              </a:lnSpc>
              <a:spcBef>
                <a:spcPts val="0"/>
              </a:spcBef>
              <a:spcAft>
                <a:spcPts val="0"/>
              </a:spcAft>
              <a:buClr>
                <a:srgbClr val="000000"/>
              </a:buClr>
              <a:buSzPts val="2100"/>
              <a:buFont typeface="Arial"/>
              <a:buNone/>
            </a:pPr>
            <a:r>
              <a:rPr b="1" lang="fr-FR" sz="2100">
                <a:solidFill>
                  <a:srgbClr val="666666"/>
                </a:solidFill>
                <a:latin typeface="Calibri"/>
                <a:ea typeface="Calibri"/>
                <a:cs typeface="Calibri"/>
                <a:sym typeface="Calibri"/>
              </a:rPr>
              <a:t>Rappel :</a:t>
            </a:r>
            <a:endParaRPr b="1" sz="2100">
              <a:solidFill>
                <a:srgbClr val="666666"/>
              </a:solidFill>
              <a:latin typeface="Calibri"/>
              <a:ea typeface="Calibri"/>
              <a:cs typeface="Calibri"/>
              <a:sym typeface="Calibri"/>
            </a:endParaRPr>
          </a:p>
          <a:p>
            <a:pPr indent="0" lvl="0" marL="457200" marR="0" rtl="0" algn="l">
              <a:lnSpc>
                <a:spcPct val="150000"/>
              </a:lnSpc>
              <a:spcBef>
                <a:spcPts val="0"/>
              </a:spcBef>
              <a:spcAft>
                <a:spcPts val="0"/>
              </a:spcAft>
              <a:buClr>
                <a:srgbClr val="000000"/>
              </a:buClr>
              <a:buSzPts val="2100"/>
              <a:buFont typeface="Arial"/>
              <a:buNone/>
            </a:pPr>
            <a:r>
              <a:rPr lang="fr-FR" sz="2100">
                <a:solidFill>
                  <a:srgbClr val="666666"/>
                </a:solidFill>
                <a:latin typeface="Calibri"/>
                <a:ea typeface="Calibri"/>
                <a:cs typeface="Calibri"/>
                <a:sym typeface="Calibri"/>
              </a:rPr>
              <a:t>→ Attention de toujours garder un mouvement avant-arrière, ne pas faire de mouvement de rotation du corps.</a:t>
            </a:r>
            <a:endParaRPr sz="2100">
              <a:solidFill>
                <a:srgbClr val="666666"/>
              </a:solidFill>
              <a:latin typeface="Calibri"/>
              <a:ea typeface="Calibri"/>
              <a:cs typeface="Calibri"/>
              <a:sym typeface="Calibri"/>
            </a:endParaRPr>
          </a:p>
          <a:p>
            <a:pPr indent="0" lvl="0" marL="457200" marR="0" rtl="0" algn="l">
              <a:lnSpc>
                <a:spcPct val="150000"/>
              </a:lnSpc>
              <a:spcBef>
                <a:spcPts val="0"/>
              </a:spcBef>
              <a:spcAft>
                <a:spcPts val="0"/>
              </a:spcAft>
              <a:buClr>
                <a:srgbClr val="000000"/>
              </a:buClr>
              <a:buSzPts val="2100"/>
              <a:buFont typeface="Arial"/>
              <a:buNone/>
            </a:pPr>
            <a:r>
              <a:rPr lang="fr-FR" sz="2100">
                <a:solidFill>
                  <a:srgbClr val="666666"/>
                </a:solidFill>
                <a:latin typeface="Calibri"/>
                <a:ea typeface="Calibri"/>
                <a:cs typeface="Calibri"/>
                <a:sym typeface="Calibri"/>
              </a:rPr>
              <a:t>→ Au départ, le pied glisseur devrait se trouver en position talon-orteils avec le pied dans le bloc de départ.</a:t>
            </a:r>
            <a:endParaRPr sz="2100">
              <a:solidFill>
                <a:srgbClr val="666666"/>
              </a:solidFill>
              <a:latin typeface="Calibri"/>
              <a:ea typeface="Calibri"/>
              <a:cs typeface="Calibri"/>
              <a:sym typeface="Calibri"/>
            </a:endParaRPr>
          </a:p>
          <a:p>
            <a:pPr indent="0" lvl="0" marL="457200" marR="0" rtl="0" algn="l">
              <a:lnSpc>
                <a:spcPct val="150000"/>
              </a:lnSpc>
              <a:spcBef>
                <a:spcPts val="0"/>
              </a:spcBef>
              <a:spcAft>
                <a:spcPts val="0"/>
              </a:spcAft>
              <a:buClr>
                <a:srgbClr val="000000"/>
              </a:buClr>
              <a:buSzPts val="2100"/>
              <a:buFont typeface="Arial"/>
              <a:buNone/>
            </a:pPr>
            <a:r>
              <a:rPr lang="fr-FR" sz="2100">
                <a:solidFill>
                  <a:srgbClr val="666666"/>
                </a:solidFill>
                <a:latin typeface="Calibri"/>
                <a:ea typeface="Calibri"/>
                <a:cs typeface="Calibri"/>
                <a:sym typeface="Calibri"/>
              </a:rPr>
              <a:t>→ Ne pas reculer le pied glisseur trop loin lors de l’élan arrière. Garder les hanches parallèles à la glace.</a:t>
            </a:r>
            <a:endParaRPr sz="2100">
              <a:solidFill>
                <a:srgbClr val="666666"/>
              </a:solidFill>
              <a:latin typeface="Calibri"/>
              <a:ea typeface="Calibri"/>
              <a:cs typeface="Calibri"/>
              <a:sym typeface="Calibri"/>
            </a:endParaRPr>
          </a:p>
          <a:p>
            <a:pPr indent="0" lvl="0" marL="457200" marR="0" rtl="0" algn="l">
              <a:lnSpc>
                <a:spcPct val="150000"/>
              </a:lnSpc>
              <a:spcBef>
                <a:spcPts val="0"/>
              </a:spcBef>
              <a:spcAft>
                <a:spcPts val="0"/>
              </a:spcAft>
              <a:buClr>
                <a:srgbClr val="000000"/>
              </a:buClr>
              <a:buSzPts val="2100"/>
              <a:buFont typeface="Arial"/>
              <a:buNone/>
            </a:pPr>
            <a:r>
              <a:rPr lang="fr-FR" sz="2100">
                <a:solidFill>
                  <a:srgbClr val="666666"/>
                </a:solidFill>
                <a:latin typeface="Calibri"/>
                <a:ea typeface="Calibri"/>
                <a:cs typeface="Calibri"/>
                <a:sym typeface="Calibri"/>
              </a:rPr>
              <a:t>→ Toujours garder les yeux sur la cible lors des étapes du lancer.</a:t>
            </a:r>
            <a:endParaRPr sz="2100">
              <a:solidFill>
                <a:srgbClr val="666666"/>
              </a:solidFill>
              <a:latin typeface="Calibri"/>
              <a:ea typeface="Calibri"/>
              <a:cs typeface="Calibri"/>
              <a:sym typeface="Calibri"/>
            </a:endParaRPr>
          </a:p>
        </p:txBody>
      </p:sp>
      <p:sp>
        <p:nvSpPr>
          <p:cNvPr id="258" name="Google Shape;258;g10e8e08926c_0_116"/>
          <p:cNvSpPr txBox="1"/>
          <p:nvPr>
            <p:ph type="title"/>
          </p:nvPr>
        </p:nvSpPr>
        <p:spPr>
          <a:xfrm>
            <a:off x="1732050" y="594575"/>
            <a:ext cx="8345700" cy="13257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SzPts val="1800"/>
              <a:buNone/>
            </a:pPr>
            <a:r>
              <a:rPr lang="fr-FR" sz="4700">
                <a:latin typeface="Short Stack"/>
                <a:ea typeface="Short Stack"/>
                <a:cs typeface="Short Stack"/>
                <a:sym typeface="Short Stack"/>
              </a:rPr>
              <a:t>Conseils de l’entraîneur</a:t>
            </a:r>
            <a:endParaRPr sz="4700">
              <a:latin typeface="Short Stack"/>
              <a:ea typeface="Short Stack"/>
              <a:cs typeface="Short Stack"/>
              <a:sym typeface="Short Stack"/>
            </a:endParaRPr>
          </a:p>
        </p:txBody>
      </p:sp>
      <p:sp>
        <p:nvSpPr>
          <p:cNvPr id="259" name="Google Shape;259;g10e8e08926c_0_116"/>
          <p:cNvSpPr/>
          <p:nvPr/>
        </p:nvSpPr>
        <p:spPr>
          <a:xfrm>
            <a:off x="304800" y="387000"/>
            <a:ext cx="1408500" cy="1260000"/>
          </a:xfrm>
          <a:prstGeom prst="star5">
            <a:avLst>
              <a:gd fmla="val 19098" name="adj"/>
              <a:gd fmla="val 105146" name="hf"/>
              <a:gd fmla="val 110557" name="vf"/>
            </a:avLst>
          </a:prstGeom>
          <a:solidFill>
            <a:schemeClr val="accent4"/>
          </a:solidFill>
          <a:ln cap="flat" cmpd="sng" w="38100">
            <a:solidFill>
              <a:srgbClr val="BF9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accent4"/>
              </a:solidFill>
              <a:latin typeface="Arial"/>
              <a:ea typeface="Arial"/>
              <a:cs typeface="Arial"/>
              <a:sym typeface="Arial"/>
            </a:endParaRPr>
          </a:p>
        </p:txBody>
      </p:sp>
      <p:sp>
        <p:nvSpPr>
          <p:cNvPr id="260" name="Google Shape;260;g10e8e08926c_0_116"/>
          <p:cNvSpPr/>
          <p:nvPr/>
        </p:nvSpPr>
        <p:spPr>
          <a:xfrm>
            <a:off x="10021500" y="387000"/>
            <a:ext cx="1408500" cy="1260000"/>
          </a:xfrm>
          <a:prstGeom prst="star5">
            <a:avLst>
              <a:gd fmla="val 19098" name="adj"/>
              <a:gd fmla="val 105146" name="hf"/>
              <a:gd fmla="val 110557" name="vf"/>
            </a:avLst>
          </a:prstGeom>
          <a:solidFill>
            <a:schemeClr val="accent4"/>
          </a:solidFill>
          <a:ln cap="flat" cmpd="sng" w="38100">
            <a:solidFill>
              <a:srgbClr val="BF9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4" name="Shape 264"/>
        <p:cNvGrpSpPr/>
        <p:nvPr/>
      </p:nvGrpSpPr>
      <p:grpSpPr>
        <a:xfrm>
          <a:off x="0" y="0"/>
          <a:ext cx="0" cy="0"/>
          <a:chOff x="0" y="0"/>
          <a:chExt cx="0" cy="0"/>
        </a:xfrm>
      </p:grpSpPr>
      <p:pic>
        <p:nvPicPr>
          <p:cNvPr id="265" name="Google Shape;265;g10e8e08926c_0_132"/>
          <p:cNvPicPr preferRelativeResize="0"/>
          <p:nvPr/>
        </p:nvPicPr>
        <p:blipFill>
          <a:blip r:embed="rId3">
            <a:alphaModFix amt="70000"/>
          </a:blip>
          <a:stretch>
            <a:fillRect/>
          </a:stretch>
        </p:blipFill>
        <p:spPr>
          <a:xfrm>
            <a:off x="-200025" y="-723900"/>
            <a:ext cx="12468226" cy="8256949"/>
          </a:xfrm>
          <a:prstGeom prst="rect">
            <a:avLst/>
          </a:prstGeom>
          <a:noFill/>
          <a:ln>
            <a:noFill/>
          </a:ln>
        </p:spPr>
      </p:pic>
      <p:sp>
        <p:nvSpPr>
          <p:cNvPr id="266" name="Google Shape;266;g10e8e08926c_0_132"/>
          <p:cNvSpPr/>
          <p:nvPr/>
        </p:nvSpPr>
        <p:spPr>
          <a:xfrm>
            <a:off x="852600" y="2128800"/>
            <a:ext cx="10486800" cy="2600400"/>
          </a:xfrm>
          <a:prstGeom prst="rightArrow">
            <a:avLst>
              <a:gd fmla="val 50000" name="adj1"/>
              <a:gd fmla="val 50000" name="adj2"/>
            </a:avLst>
          </a:prstGeom>
          <a:solidFill>
            <a:srgbClr val="A2DDFF"/>
          </a:solidFill>
          <a:ln cap="flat" cmpd="sng" w="76200">
            <a:solidFill>
              <a:srgbClr val="38B6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7" name="Google Shape;267;g10e8e08926c_0_132"/>
          <p:cNvSpPr txBox="1"/>
          <p:nvPr>
            <p:ph type="ctrTitle"/>
          </p:nvPr>
        </p:nvSpPr>
        <p:spPr>
          <a:xfrm>
            <a:off x="1006813" y="2907000"/>
            <a:ext cx="10178400" cy="10440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990"/>
              <a:buNone/>
            </a:pPr>
            <a:r>
              <a:rPr lang="fr-FR" sz="5900">
                <a:latin typeface="Caveat Brush"/>
                <a:ea typeface="Caveat Brush"/>
                <a:cs typeface="Caveat Brush"/>
                <a:sym typeface="Caveat Brush"/>
              </a:rPr>
              <a:t>SEMAINE 3 - PRISE DE LA PIERRE</a:t>
            </a:r>
            <a:endParaRPr sz="5900">
              <a:latin typeface="Caveat Brush"/>
              <a:ea typeface="Caveat Brush"/>
              <a:cs typeface="Caveat Brush"/>
              <a:sym typeface="Caveat Brush"/>
            </a:endParaRPr>
          </a:p>
        </p:txBody>
      </p:sp>
      <p:pic>
        <p:nvPicPr>
          <p:cNvPr id="268" name="Google Shape;268;g10e8e08926c_0_132"/>
          <p:cNvPicPr preferRelativeResize="0"/>
          <p:nvPr/>
        </p:nvPicPr>
        <p:blipFill rotWithShape="1">
          <a:blip r:embed="rId4">
            <a:alphaModFix/>
          </a:blip>
          <a:srcRect b="32569" l="9349" r="6862" t="33968"/>
          <a:stretch/>
        </p:blipFill>
        <p:spPr>
          <a:xfrm>
            <a:off x="9606975" y="6060150"/>
            <a:ext cx="2585025" cy="797850"/>
          </a:xfrm>
          <a:prstGeom prst="rect">
            <a:avLst/>
          </a:prstGeom>
          <a:noFill/>
          <a:ln>
            <a:noFill/>
          </a:ln>
          <a:effectLst>
            <a:outerShdw blurRad="157163" rotWithShape="0" algn="bl" dir="5400000" dist="47625">
              <a:srgbClr val="000000">
                <a:alpha val="49803"/>
              </a:srgbClr>
            </a:outerShdw>
            <a:reflection blurRad="0" dir="0" dist="0" endA="0" endPos="1000" fadeDir="5400012" kx="0" rotWithShape="0" algn="bl" stPos="0" sy="-100000" ky="0"/>
          </a:effectLst>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2" name="Shape 272"/>
        <p:cNvGrpSpPr/>
        <p:nvPr/>
      </p:nvGrpSpPr>
      <p:grpSpPr>
        <a:xfrm>
          <a:off x="0" y="0"/>
          <a:ext cx="0" cy="0"/>
          <a:chOff x="0" y="0"/>
          <a:chExt cx="0" cy="0"/>
        </a:xfrm>
      </p:grpSpPr>
      <p:sp>
        <p:nvSpPr>
          <p:cNvPr id="273" name="Google Shape;273;g10e8e08926c_0_140"/>
          <p:cNvSpPr/>
          <p:nvPr/>
        </p:nvSpPr>
        <p:spPr>
          <a:xfrm>
            <a:off x="0" y="76200"/>
            <a:ext cx="8548200" cy="1851900"/>
          </a:xfrm>
          <a:prstGeom prst="rightArrow">
            <a:avLst>
              <a:gd fmla="val 50000" name="adj1"/>
              <a:gd fmla="val 50000" name="adj2"/>
            </a:avLst>
          </a:prstGeom>
          <a:solidFill>
            <a:srgbClr val="A2DDFF"/>
          </a:solidFill>
          <a:ln cap="flat" cmpd="sng" w="76200">
            <a:solidFill>
              <a:srgbClr val="38B6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4" name="Google Shape;274;g10e8e08926c_0_140"/>
          <p:cNvSpPr txBox="1"/>
          <p:nvPr/>
        </p:nvSpPr>
        <p:spPr>
          <a:xfrm>
            <a:off x="10239375" y="0"/>
            <a:ext cx="1953000" cy="369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200"/>
              <a:buFont typeface="Arial"/>
              <a:buNone/>
            </a:pPr>
            <a:r>
              <a:rPr b="0" i="0" lang="fr-FR" sz="1200" u="none" cap="none" strike="noStrike">
                <a:solidFill>
                  <a:schemeClr val="dk1"/>
                </a:solidFill>
                <a:latin typeface="Josefin Sans"/>
                <a:ea typeface="Josefin Sans"/>
                <a:cs typeface="Josefin Sans"/>
                <a:sym typeface="Josefin Sans"/>
              </a:rPr>
              <a:t>NIVEAU </a:t>
            </a:r>
            <a:r>
              <a:rPr lang="fr-FR" sz="1200">
                <a:solidFill>
                  <a:schemeClr val="dk1"/>
                </a:solidFill>
                <a:latin typeface="Josefin Sans"/>
                <a:ea typeface="Josefin Sans"/>
                <a:cs typeface="Josefin Sans"/>
                <a:sym typeface="Josefin Sans"/>
              </a:rPr>
              <a:t>2</a:t>
            </a:r>
            <a:r>
              <a:rPr b="0" i="0" lang="fr-FR" sz="1200" u="none" cap="none" strike="noStrike">
                <a:solidFill>
                  <a:schemeClr val="dk1"/>
                </a:solidFill>
                <a:latin typeface="Josefin Sans"/>
                <a:ea typeface="Josefin Sans"/>
                <a:cs typeface="Josefin Sans"/>
                <a:sym typeface="Josefin Sans"/>
              </a:rPr>
              <a:t> - SEMAINE 3</a:t>
            </a:r>
            <a:endParaRPr b="0" i="0" sz="1200" u="none" cap="none" strike="noStrike">
              <a:solidFill>
                <a:srgbClr val="000000"/>
              </a:solidFill>
              <a:latin typeface="Josefin Sans"/>
              <a:ea typeface="Josefin Sans"/>
              <a:cs typeface="Josefin Sans"/>
              <a:sym typeface="Josefin Sans"/>
            </a:endParaRPr>
          </a:p>
        </p:txBody>
      </p:sp>
      <p:pic>
        <p:nvPicPr>
          <p:cNvPr id="275" name="Google Shape;275;g10e8e08926c_0_140"/>
          <p:cNvPicPr preferRelativeResize="0"/>
          <p:nvPr/>
        </p:nvPicPr>
        <p:blipFill rotWithShape="1">
          <a:blip r:embed="rId3">
            <a:alphaModFix/>
          </a:blip>
          <a:srcRect b="32569" l="9349" r="6862" t="33968"/>
          <a:stretch/>
        </p:blipFill>
        <p:spPr>
          <a:xfrm>
            <a:off x="9606975" y="6060150"/>
            <a:ext cx="2585025" cy="797850"/>
          </a:xfrm>
          <a:prstGeom prst="rect">
            <a:avLst/>
          </a:prstGeom>
          <a:noFill/>
          <a:ln>
            <a:noFill/>
          </a:ln>
          <a:effectLst>
            <a:outerShdw blurRad="157163" rotWithShape="0" algn="bl" dir="5400000" dist="47625">
              <a:srgbClr val="000000">
                <a:alpha val="49803"/>
              </a:srgbClr>
            </a:outerShdw>
            <a:reflection blurRad="0" dir="0" dist="0" endA="0" endPos="1000" fadeDir="5400012" kx="0" rotWithShape="0" algn="bl" stPos="0" sy="-100000" ky="0"/>
          </a:effectLst>
        </p:spPr>
      </p:pic>
      <p:sp>
        <p:nvSpPr>
          <p:cNvPr id="276" name="Google Shape;276;g10e8e08926c_0_140"/>
          <p:cNvSpPr txBox="1"/>
          <p:nvPr>
            <p:ph idx="4294967295" type="title"/>
          </p:nvPr>
        </p:nvSpPr>
        <p:spPr>
          <a:xfrm>
            <a:off x="0" y="339300"/>
            <a:ext cx="8310600" cy="13257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SzPts val="4400"/>
              <a:buNone/>
            </a:pPr>
            <a:r>
              <a:rPr lang="fr-FR" sz="4700">
                <a:latin typeface="Short Stack"/>
                <a:ea typeface="Short Stack"/>
                <a:cs typeface="Short Stack"/>
                <a:sym typeface="Short Stack"/>
              </a:rPr>
              <a:t>Le lâcher</a:t>
            </a:r>
            <a:endParaRPr sz="4700">
              <a:latin typeface="Short Stack"/>
              <a:ea typeface="Short Stack"/>
              <a:cs typeface="Short Stack"/>
              <a:sym typeface="Short Stack"/>
            </a:endParaRPr>
          </a:p>
        </p:txBody>
      </p:sp>
      <p:sp>
        <p:nvSpPr>
          <p:cNvPr id="277" name="Google Shape;277;g10e8e08926c_0_140"/>
          <p:cNvSpPr txBox="1"/>
          <p:nvPr/>
        </p:nvSpPr>
        <p:spPr>
          <a:xfrm>
            <a:off x="467550" y="1928100"/>
            <a:ext cx="9828900" cy="44919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500"/>
              <a:buFont typeface="Arial"/>
              <a:buNone/>
            </a:pPr>
            <a:r>
              <a:rPr b="1" lang="fr-FR" sz="2500">
                <a:solidFill>
                  <a:srgbClr val="666666"/>
                </a:solidFill>
                <a:latin typeface="Calibri"/>
                <a:ea typeface="Calibri"/>
                <a:cs typeface="Calibri"/>
                <a:sym typeface="Calibri"/>
              </a:rPr>
              <a:t>Rappel des points clés pour la prise de la pierre</a:t>
            </a:r>
            <a:r>
              <a:rPr b="1" i="0" lang="fr-FR" sz="2500" u="none" cap="none" strike="noStrike">
                <a:solidFill>
                  <a:srgbClr val="666666"/>
                </a:solidFill>
                <a:latin typeface="Calibri"/>
                <a:ea typeface="Calibri"/>
                <a:cs typeface="Calibri"/>
                <a:sym typeface="Calibri"/>
              </a:rPr>
              <a:t> : </a:t>
            </a:r>
            <a:endParaRPr b="1" i="0" sz="2500" u="none" cap="none" strike="noStrike">
              <a:solidFill>
                <a:srgbClr val="666666"/>
              </a:solidFill>
              <a:latin typeface="Calibri"/>
              <a:ea typeface="Calibri"/>
              <a:cs typeface="Calibri"/>
              <a:sym typeface="Calibri"/>
            </a:endParaRPr>
          </a:p>
          <a:p>
            <a:pPr indent="457200" lvl="0" marL="0" rtl="0" algn="l">
              <a:lnSpc>
                <a:spcPct val="115000"/>
              </a:lnSpc>
              <a:spcBef>
                <a:spcPts val="518"/>
              </a:spcBef>
              <a:spcAft>
                <a:spcPts val="0"/>
              </a:spcAft>
              <a:buNone/>
            </a:pPr>
            <a:r>
              <a:rPr lang="fr-FR" sz="2100">
                <a:solidFill>
                  <a:srgbClr val="666666"/>
                </a:solidFill>
                <a:latin typeface="Calibri"/>
                <a:ea typeface="Calibri"/>
                <a:cs typeface="Calibri"/>
                <a:sym typeface="Calibri"/>
              </a:rPr>
              <a:t>→ Placer la pierre de façon à avoir la poignée à midi</a:t>
            </a:r>
            <a:endParaRPr sz="2100">
              <a:solidFill>
                <a:srgbClr val="666666"/>
              </a:solidFill>
              <a:latin typeface="Calibri"/>
              <a:ea typeface="Calibri"/>
              <a:cs typeface="Calibri"/>
              <a:sym typeface="Calibri"/>
            </a:endParaRPr>
          </a:p>
          <a:p>
            <a:pPr indent="457200" lvl="0" marL="0" rtl="0" algn="l">
              <a:lnSpc>
                <a:spcPct val="115000"/>
              </a:lnSpc>
              <a:spcBef>
                <a:spcPts val="518"/>
              </a:spcBef>
              <a:spcAft>
                <a:spcPts val="0"/>
              </a:spcAft>
              <a:buNone/>
            </a:pPr>
            <a:r>
              <a:rPr lang="fr-FR" sz="2100">
                <a:solidFill>
                  <a:srgbClr val="666666"/>
                </a:solidFill>
                <a:latin typeface="Calibri"/>
                <a:ea typeface="Calibri"/>
                <a:cs typeface="Calibri"/>
                <a:sym typeface="Calibri"/>
              </a:rPr>
              <a:t>→ Garder le coude légèrement fléchi</a:t>
            </a:r>
            <a:endParaRPr sz="2100">
              <a:solidFill>
                <a:srgbClr val="666666"/>
              </a:solidFill>
              <a:latin typeface="Calibri"/>
              <a:ea typeface="Calibri"/>
              <a:cs typeface="Calibri"/>
              <a:sym typeface="Calibri"/>
            </a:endParaRPr>
          </a:p>
          <a:p>
            <a:pPr indent="457200" lvl="0" marL="0" rtl="0" algn="l">
              <a:lnSpc>
                <a:spcPct val="115000"/>
              </a:lnSpc>
              <a:spcBef>
                <a:spcPts val="518"/>
              </a:spcBef>
              <a:spcAft>
                <a:spcPts val="0"/>
              </a:spcAft>
              <a:buNone/>
            </a:pPr>
            <a:r>
              <a:rPr lang="fr-FR" sz="2100">
                <a:solidFill>
                  <a:srgbClr val="666666"/>
                </a:solidFill>
                <a:latin typeface="Calibri"/>
                <a:ea typeface="Calibri"/>
                <a:cs typeface="Calibri"/>
                <a:sym typeface="Calibri"/>
              </a:rPr>
              <a:t>→ Former un “U” avec le bout des doigts qui sera sous la poignée</a:t>
            </a:r>
            <a:endParaRPr sz="2100">
              <a:solidFill>
                <a:srgbClr val="666666"/>
              </a:solidFill>
              <a:latin typeface="Calibri"/>
              <a:ea typeface="Calibri"/>
              <a:cs typeface="Calibri"/>
              <a:sym typeface="Calibri"/>
            </a:endParaRPr>
          </a:p>
          <a:p>
            <a:pPr indent="457200" lvl="0" marL="0" rtl="0" algn="l">
              <a:lnSpc>
                <a:spcPct val="115000"/>
              </a:lnSpc>
              <a:spcBef>
                <a:spcPts val="518"/>
              </a:spcBef>
              <a:spcAft>
                <a:spcPts val="0"/>
              </a:spcAft>
              <a:buNone/>
            </a:pPr>
            <a:r>
              <a:rPr lang="fr-FR" sz="2100">
                <a:solidFill>
                  <a:srgbClr val="666666"/>
                </a:solidFill>
                <a:latin typeface="Calibri"/>
                <a:ea typeface="Calibri"/>
                <a:cs typeface="Calibri"/>
                <a:sym typeface="Calibri"/>
              </a:rPr>
              <a:t>→ Positionner le pouce sur le côté gauche de la poignée</a:t>
            </a:r>
            <a:endParaRPr sz="2100">
              <a:solidFill>
                <a:srgbClr val="666666"/>
              </a:solidFill>
              <a:latin typeface="Calibri"/>
              <a:ea typeface="Calibri"/>
              <a:cs typeface="Calibri"/>
              <a:sym typeface="Calibri"/>
            </a:endParaRPr>
          </a:p>
          <a:p>
            <a:pPr indent="457200" lvl="0" marL="0" rtl="0" algn="l">
              <a:lnSpc>
                <a:spcPct val="115000"/>
              </a:lnSpc>
              <a:spcBef>
                <a:spcPts val="518"/>
              </a:spcBef>
              <a:spcAft>
                <a:spcPts val="0"/>
              </a:spcAft>
              <a:buNone/>
            </a:pPr>
            <a:r>
              <a:rPr lang="fr-FR" sz="2100">
                <a:solidFill>
                  <a:srgbClr val="666666"/>
                </a:solidFill>
                <a:latin typeface="Calibri"/>
                <a:ea typeface="Calibri"/>
                <a:cs typeface="Calibri"/>
                <a:sym typeface="Calibri"/>
              </a:rPr>
              <a:t>→ Mettre l’emphase sur le pouce, l’index et le majeur</a:t>
            </a:r>
            <a:endParaRPr sz="2100">
              <a:solidFill>
                <a:srgbClr val="666666"/>
              </a:solidFill>
              <a:latin typeface="Calibri"/>
              <a:ea typeface="Calibri"/>
              <a:cs typeface="Calibri"/>
              <a:sym typeface="Calibri"/>
            </a:endParaRPr>
          </a:p>
          <a:p>
            <a:pPr indent="457200" lvl="0" marL="0" rtl="0" algn="l">
              <a:lnSpc>
                <a:spcPct val="115000"/>
              </a:lnSpc>
              <a:spcBef>
                <a:spcPts val="518"/>
              </a:spcBef>
              <a:spcAft>
                <a:spcPts val="0"/>
              </a:spcAft>
              <a:buNone/>
            </a:pPr>
            <a:r>
              <a:rPr lang="fr-FR" sz="2100">
                <a:solidFill>
                  <a:srgbClr val="666666"/>
                </a:solidFill>
                <a:latin typeface="Calibri"/>
                <a:ea typeface="Calibri"/>
                <a:cs typeface="Calibri"/>
                <a:sym typeface="Calibri"/>
              </a:rPr>
              <a:t>→ Un “V” sera ainsi créé avec le pouce et l’index</a:t>
            </a:r>
            <a:endParaRPr sz="2100">
              <a:solidFill>
                <a:srgbClr val="666666"/>
              </a:solidFill>
              <a:latin typeface="Calibri"/>
              <a:ea typeface="Calibri"/>
              <a:cs typeface="Calibri"/>
              <a:sym typeface="Calibri"/>
            </a:endParaRPr>
          </a:p>
          <a:p>
            <a:pPr indent="0" lvl="0" marL="457200" rtl="0" algn="l">
              <a:lnSpc>
                <a:spcPct val="115000"/>
              </a:lnSpc>
              <a:spcBef>
                <a:spcPts val="518"/>
              </a:spcBef>
              <a:spcAft>
                <a:spcPts val="0"/>
              </a:spcAft>
              <a:buNone/>
            </a:pPr>
            <a:r>
              <a:rPr lang="fr-FR" sz="2100">
                <a:solidFill>
                  <a:srgbClr val="666666"/>
                </a:solidFill>
                <a:latin typeface="Calibri"/>
                <a:ea typeface="Calibri"/>
                <a:cs typeface="Calibri"/>
                <a:sym typeface="Calibri"/>
              </a:rPr>
              <a:t>→ Pour une rotation horaire, tourner la pierre à 10h, la pointe du “V” sera orientée vers l’épaule droite</a:t>
            </a:r>
            <a:endParaRPr sz="2100">
              <a:solidFill>
                <a:srgbClr val="666666"/>
              </a:solidFill>
              <a:latin typeface="Calibri"/>
              <a:ea typeface="Calibri"/>
              <a:cs typeface="Calibri"/>
              <a:sym typeface="Calibri"/>
            </a:endParaRPr>
          </a:p>
          <a:p>
            <a:pPr indent="0" lvl="0" marL="457200" rtl="0" algn="l">
              <a:lnSpc>
                <a:spcPct val="115000"/>
              </a:lnSpc>
              <a:spcBef>
                <a:spcPts val="518"/>
              </a:spcBef>
              <a:spcAft>
                <a:spcPts val="0"/>
              </a:spcAft>
              <a:buNone/>
            </a:pPr>
            <a:r>
              <a:rPr lang="fr-FR" sz="2100">
                <a:solidFill>
                  <a:srgbClr val="666666"/>
                </a:solidFill>
                <a:latin typeface="Calibri"/>
                <a:ea typeface="Calibri"/>
                <a:cs typeface="Calibri"/>
                <a:sym typeface="Calibri"/>
              </a:rPr>
              <a:t>→ Pour une rotation antihoraire, tourner la pierre à 2h, la pointe du “V” sera orientée vers l’épaule gauche</a:t>
            </a:r>
            <a:endParaRPr sz="2100">
              <a:solidFill>
                <a:srgbClr val="666666"/>
              </a:solidFill>
              <a:latin typeface="Calibri"/>
              <a:ea typeface="Calibri"/>
              <a:cs typeface="Calibri"/>
              <a:sym typeface="Calibri"/>
            </a:endParaRPr>
          </a:p>
        </p:txBody>
      </p:sp>
      <p:pic>
        <p:nvPicPr>
          <p:cNvPr id="278" name="Google Shape;278;g10e8e08926c_0_140"/>
          <p:cNvPicPr preferRelativeResize="0"/>
          <p:nvPr/>
        </p:nvPicPr>
        <p:blipFill>
          <a:blip r:embed="rId4">
            <a:alphaModFix/>
          </a:blip>
          <a:stretch>
            <a:fillRect/>
          </a:stretch>
        </p:blipFill>
        <p:spPr>
          <a:xfrm>
            <a:off x="8220077" y="2350800"/>
            <a:ext cx="3717900" cy="2481600"/>
          </a:xfrm>
          <a:prstGeom prst="snip2SameRect">
            <a:avLst>
              <a:gd fmla="val 16667" name="adj1"/>
              <a:gd fmla="val 0" name="adj2"/>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2" name="Shape 92"/>
        <p:cNvGrpSpPr/>
        <p:nvPr/>
      </p:nvGrpSpPr>
      <p:grpSpPr>
        <a:xfrm>
          <a:off x="0" y="0"/>
          <a:ext cx="0" cy="0"/>
          <a:chOff x="0" y="0"/>
          <a:chExt cx="0" cy="0"/>
        </a:xfrm>
      </p:grpSpPr>
      <p:pic>
        <p:nvPicPr>
          <p:cNvPr id="93" name="Google Shape;93;g10e8e08926c_0_0"/>
          <p:cNvPicPr preferRelativeResize="0"/>
          <p:nvPr/>
        </p:nvPicPr>
        <p:blipFill>
          <a:blip r:embed="rId3">
            <a:alphaModFix amt="70000"/>
          </a:blip>
          <a:stretch>
            <a:fillRect/>
          </a:stretch>
        </p:blipFill>
        <p:spPr>
          <a:xfrm>
            <a:off x="-151647" y="-733425"/>
            <a:ext cx="12791327" cy="8450523"/>
          </a:xfrm>
          <a:prstGeom prst="rect">
            <a:avLst/>
          </a:prstGeom>
          <a:noFill/>
          <a:ln>
            <a:noFill/>
          </a:ln>
        </p:spPr>
      </p:pic>
      <p:sp>
        <p:nvSpPr>
          <p:cNvPr id="94" name="Google Shape;94;g10e8e08926c_0_0"/>
          <p:cNvSpPr/>
          <p:nvPr/>
        </p:nvSpPr>
        <p:spPr>
          <a:xfrm>
            <a:off x="852600" y="2128800"/>
            <a:ext cx="10486800" cy="2600400"/>
          </a:xfrm>
          <a:prstGeom prst="rightArrow">
            <a:avLst>
              <a:gd fmla="val 50000" name="adj1"/>
              <a:gd fmla="val 50000" name="adj2"/>
            </a:avLst>
          </a:prstGeom>
          <a:solidFill>
            <a:srgbClr val="A2DDFF"/>
          </a:solidFill>
          <a:ln cap="flat" cmpd="sng" w="76200">
            <a:solidFill>
              <a:srgbClr val="38B6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5" name="Google Shape;95;g10e8e08926c_0_0"/>
          <p:cNvSpPr txBox="1"/>
          <p:nvPr>
            <p:ph type="ctrTitle"/>
          </p:nvPr>
        </p:nvSpPr>
        <p:spPr>
          <a:xfrm>
            <a:off x="1057200" y="2951838"/>
            <a:ext cx="10077600" cy="9543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990"/>
              <a:buNone/>
            </a:pPr>
            <a:r>
              <a:rPr lang="fr-FR" sz="6600">
                <a:latin typeface="Caveat Brush"/>
                <a:ea typeface="Caveat Brush"/>
                <a:cs typeface="Caveat Brush"/>
                <a:sym typeface="Caveat Brush"/>
              </a:rPr>
              <a:t>SEMAINE 1 - INTRODUCTION</a:t>
            </a:r>
            <a:endParaRPr sz="6600">
              <a:latin typeface="Caveat Brush"/>
              <a:ea typeface="Caveat Brush"/>
              <a:cs typeface="Caveat Brush"/>
              <a:sym typeface="Caveat Brush"/>
            </a:endParaRPr>
          </a:p>
        </p:txBody>
      </p:sp>
      <p:pic>
        <p:nvPicPr>
          <p:cNvPr id="96" name="Google Shape;96;g10e8e08926c_0_0"/>
          <p:cNvPicPr preferRelativeResize="0"/>
          <p:nvPr/>
        </p:nvPicPr>
        <p:blipFill rotWithShape="1">
          <a:blip r:embed="rId4">
            <a:alphaModFix/>
          </a:blip>
          <a:srcRect b="32569" l="9349" r="6862" t="33968"/>
          <a:stretch/>
        </p:blipFill>
        <p:spPr>
          <a:xfrm>
            <a:off x="9606975" y="6060150"/>
            <a:ext cx="2585025" cy="797850"/>
          </a:xfrm>
          <a:prstGeom prst="rect">
            <a:avLst/>
          </a:prstGeom>
          <a:noFill/>
          <a:ln>
            <a:noFill/>
          </a:ln>
          <a:effectLst>
            <a:outerShdw blurRad="157163" rotWithShape="0" algn="bl" dir="5400000" dist="47625">
              <a:srgbClr val="000000">
                <a:alpha val="49803"/>
              </a:srgbClr>
            </a:outerShdw>
            <a:reflection blurRad="0" dir="0" dist="0" endA="0" endPos="1000" fadeDir="5400012" kx="0" rotWithShape="0" algn="bl" stPos="0" sy="-100000" ky="0"/>
          </a:effectLst>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2" name="Shape 282"/>
        <p:cNvGrpSpPr/>
        <p:nvPr/>
      </p:nvGrpSpPr>
      <p:grpSpPr>
        <a:xfrm>
          <a:off x="0" y="0"/>
          <a:ext cx="0" cy="0"/>
          <a:chOff x="0" y="0"/>
          <a:chExt cx="0" cy="0"/>
        </a:xfrm>
      </p:grpSpPr>
      <p:sp>
        <p:nvSpPr>
          <p:cNvPr id="283" name="Google Shape;283;g10e8e08926c_0_151"/>
          <p:cNvSpPr/>
          <p:nvPr/>
        </p:nvSpPr>
        <p:spPr>
          <a:xfrm>
            <a:off x="0" y="76200"/>
            <a:ext cx="8548200" cy="1851900"/>
          </a:xfrm>
          <a:prstGeom prst="rightArrow">
            <a:avLst>
              <a:gd fmla="val 50000" name="adj1"/>
              <a:gd fmla="val 50000" name="adj2"/>
            </a:avLst>
          </a:prstGeom>
          <a:solidFill>
            <a:srgbClr val="A2DDFF"/>
          </a:solidFill>
          <a:ln cap="flat" cmpd="sng" w="76200">
            <a:solidFill>
              <a:srgbClr val="38B6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4" name="Google Shape;284;g10e8e08926c_0_151"/>
          <p:cNvSpPr txBox="1"/>
          <p:nvPr/>
        </p:nvSpPr>
        <p:spPr>
          <a:xfrm>
            <a:off x="10277475" y="0"/>
            <a:ext cx="1914600" cy="369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200"/>
              <a:buFont typeface="Arial"/>
              <a:buNone/>
            </a:pPr>
            <a:r>
              <a:rPr b="0" i="0" lang="fr-FR" sz="1200" u="none" cap="none" strike="noStrike">
                <a:solidFill>
                  <a:schemeClr val="dk1"/>
                </a:solidFill>
                <a:latin typeface="Josefin Sans"/>
                <a:ea typeface="Josefin Sans"/>
                <a:cs typeface="Josefin Sans"/>
                <a:sym typeface="Josefin Sans"/>
              </a:rPr>
              <a:t>NIVEAU </a:t>
            </a:r>
            <a:r>
              <a:rPr lang="fr-FR" sz="1200">
                <a:solidFill>
                  <a:schemeClr val="dk1"/>
                </a:solidFill>
                <a:latin typeface="Josefin Sans"/>
                <a:ea typeface="Josefin Sans"/>
                <a:cs typeface="Josefin Sans"/>
                <a:sym typeface="Josefin Sans"/>
              </a:rPr>
              <a:t>2</a:t>
            </a:r>
            <a:r>
              <a:rPr b="0" i="0" lang="fr-FR" sz="1200" u="none" cap="none" strike="noStrike">
                <a:solidFill>
                  <a:schemeClr val="dk1"/>
                </a:solidFill>
                <a:latin typeface="Josefin Sans"/>
                <a:ea typeface="Josefin Sans"/>
                <a:cs typeface="Josefin Sans"/>
                <a:sym typeface="Josefin Sans"/>
              </a:rPr>
              <a:t> - SEMAINE 3</a:t>
            </a:r>
            <a:endParaRPr b="0" i="0" sz="1200" u="none" cap="none" strike="noStrike">
              <a:solidFill>
                <a:srgbClr val="000000"/>
              </a:solidFill>
              <a:latin typeface="Josefin Sans"/>
              <a:ea typeface="Josefin Sans"/>
              <a:cs typeface="Josefin Sans"/>
              <a:sym typeface="Josefin Sans"/>
            </a:endParaRPr>
          </a:p>
        </p:txBody>
      </p:sp>
      <p:pic>
        <p:nvPicPr>
          <p:cNvPr id="285" name="Google Shape;285;g10e8e08926c_0_151"/>
          <p:cNvPicPr preferRelativeResize="0"/>
          <p:nvPr/>
        </p:nvPicPr>
        <p:blipFill rotWithShape="1">
          <a:blip r:embed="rId3">
            <a:alphaModFix/>
          </a:blip>
          <a:srcRect b="32569" l="9349" r="6862" t="33968"/>
          <a:stretch/>
        </p:blipFill>
        <p:spPr>
          <a:xfrm>
            <a:off x="9606975" y="6060150"/>
            <a:ext cx="2585025" cy="797850"/>
          </a:xfrm>
          <a:prstGeom prst="rect">
            <a:avLst/>
          </a:prstGeom>
          <a:noFill/>
          <a:ln>
            <a:noFill/>
          </a:ln>
          <a:effectLst>
            <a:outerShdw blurRad="157163" rotWithShape="0" algn="bl" dir="5400000" dist="47625">
              <a:srgbClr val="000000">
                <a:alpha val="49803"/>
              </a:srgbClr>
            </a:outerShdw>
            <a:reflection blurRad="0" dir="0" dist="0" endA="0" endPos="1000" fadeDir="5400012" kx="0" rotWithShape="0" algn="bl" stPos="0" sy="-100000" ky="0"/>
          </a:effectLst>
        </p:spPr>
      </p:pic>
      <p:sp>
        <p:nvSpPr>
          <p:cNvPr id="286" name="Google Shape;286;g10e8e08926c_0_151"/>
          <p:cNvSpPr txBox="1"/>
          <p:nvPr>
            <p:ph idx="4294967295" type="title"/>
          </p:nvPr>
        </p:nvSpPr>
        <p:spPr>
          <a:xfrm>
            <a:off x="0" y="339300"/>
            <a:ext cx="8686800" cy="13257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SzPts val="4400"/>
              <a:buNone/>
            </a:pPr>
            <a:r>
              <a:rPr lang="fr-FR" sz="4500">
                <a:latin typeface="Short Stack"/>
                <a:ea typeface="Short Stack"/>
                <a:cs typeface="Short Stack"/>
                <a:sym typeface="Short Stack"/>
              </a:rPr>
              <a:t>Zone de lâcher</a:t>
            </a:r>
            <a:endParaRPr sz="4500">
              <a:latin typeface="Short Stack"/>
              <a:ea typeface="Short Stack"/>
              <a:cs typeface="Short Stack"/>
              <a:sym typeface="Short Stack"/>
            </a:endParaRPr>
          </a:p>
        </p:txBody>
      </p:sp>
      <p:sp>
        <p:nvSpPr>
          <p:cNvPr id="287" name="Google Shape;287;g10e8e08926c_0_151"/>
          <p:cNvSpPr txBox="1"/>
          <p:nvPr/>
        </p:nvSpPr>
        <p:spPr>
          <a:xfrm>
            <a:off x="457200" y="1928093"/>
            <a:ext cx="8229600" cy="4785300"/>
          </a:xfrm>
          <a:prstGeom prst="rect">
            <a:avLst/>
          </a:prstGeom>
          <a:noFill/>
          <a:ln>
            <a:noFill/>
          </a:ln>
        </p:spPr>
        <p:txBody>
          <a:bodyPr anchorCtr="0" anchor="t" bIns="45700" lIns="91425" spcFirstLastPara="1" rIns="91425" wrap="square" tIns="45700">
            <a:noAutofit/>
          </a:bodyPr>
          <a:lstStyle/>
          <a:p>
            <a:pPr indent="0" lvl="0" marL="0" marR="0" rtl="0" algn="l">
              <a:lnSpc>
                <a:spcPct val="80000"/>
              </a:lnSpc>
              <a:spcBef>
                <a:spcPts val="0"/>
              </a:spcBef>
              <a:spcAft>
                <a:spcPts val="0"/>
              </a:spcAft>
              <a:buClr>
                <a:srgbClr val="000000"/>
              </a:buClr>
              <a:buSzPts val="2100"/>
              <a:buFont typeface="Arial"/>
              <a:buNone/>
            </a:pPr>
            <a:r>
              <a:rPr b="1" lang="fr-FR" sz="2500">
                <a:solidFill>
                  <a:srgbClr val="666666"/>
                </a:solidFill>
                <a:latin typeface="Calibri"/>
                <a:ea typeface="Calibri"/>
                <a:cs typeface="Calibri"/>
                <a:sym typeface="Calibri"/>
              </a:rPr>
              <a:t>Introduction de la zone de lâcher</a:t>
            </a:r>
            <a:r>
              <a:rPr b="1" i="0" lang="fr-FR" sz="2500" u="none" cap="none" strike="noStrike">
                <a:solidFill>
                  <a:srgbClr val="666666"/>
                </a:solidFill>
                <a:latin typeface="Calibri"/>
                <a:ea typeface="Calibri"/>
                <a:cs typeface="Calibri"/>
                <a:sym typeface="Calibri"/>
              </a:rPr>
              <a:t> :</a:t>
            </a:r>
            <a:endParaRPr b="1" i="0" sz="2500" u="none" cap="none" strike="noStrike">
              <a:solidFill>
                <a:srgbClr val="666666"/>
              </a:solidFill>
              <a:latin typeface="Calibri"/>
              <a:ea typeface="Calibri"/>
              <a:cs typeface="Calibri"/>
              <a:sym typeface="Calibri"/>
            </a:endParaRPr>
          </a:p>
          <a:p>
            <a:pPr indent="0" lvl="0" marL="457200" marR="0" rtl="0" algn="l">
              <a:lnSpc>
                <a:spcPct val="150000"/>
              </a:lnSpc>
              <a:spcBef>
                <a:spcPts val="481"/>
              </a:spcBef>
              <a:spcAft>
                <a:spcPts val="0"/>
              </a:spcAft>
              <a:buClr>
                <a:srgbClr val="000000"/>
              </a:buClr>
              <a:buSzPts val="2100"/>
              <a:buFont typeface="Arial"/>
              <a:buNone/>
            </a:pPr>
            <a:r>
              <a:rPr b="0" i="0" lang="fr-FR" sz="2100" u="none" cap="none" strike="noStrike">
                <a:solidFill>
                  <a:srgbClr val="666666"/>
                </a:solidFill>
                <a:latin typeface="Calibri"/>
                <a:ea typeface="Calibri"/>
                <a:cs typeface="Calibri"/>
                <a:sym typeface="Calibri"/>
              </a:rPr>
              <a:t>→ </a:t>
            </a:r>
            <a:r>
              <a:rPr lang="fr-FR" sz="2100">
                <a:solidFill>
                  <a:srgbClr val="666666"/>
                </a:solidFill>
                <a:latin typeface="Calibri"/>
                <a:ea typeface="Calibri"/>
                <a:cs typeface="Calibri"/>
                <a:sym typeface="Calibri"/>
              </a:rPr>
              <a:t>Le point de lâcher est le moment précis où la pierre quitte la main du lanceur.</a:t>
            </a:r>
            <a:endParaRPr b="0" i="0" sz="2100" u="none" cap="none" strike="noStrike">
              <a:solidFill>
                <a:srgbClr val="666666"/>
              </a:solidFill>
              <a:latin typeface="Calibri"/>
              <a:ea typeface="Calibri"/>
              <a:cs typeface="Calibri"/>
              <a:sym typeface="Calibri"/>
            </a:endParaRPr>
          </a:p>
          <a:p>
            <a:pPr indent="0" lvl="0" marL="457200" marR="0" rtl="0" algn="l">
              <a:lnSpc>
                <a:spcPct val="150000"/>
              </a:lnSpc>
              <a:spcBef>
                <a:spcPts val="481"/>
              </a:spcBef>
              <a:spcAft>
                <a:spcPts val="0"/>
              </a:spcAft>
              <a:buClr>
                <a:srgbClr val="000000"/>
              </a:buClr>
              <a:buSzPts val="2100"/>
              <a:buFont typeface="Arial"/>
              <a:buNone/>
            </a:pPr>
            <a:r>
              <a:rPr b="0" i="0" lang="fr-FR" sz="2100" u="none" cap="none" strike="noStrike">
                <a:solidFill>
                  <a:srgbClr val="666666"/>
                </a:solidFill>
                <a:latin typeface="Calibri"/>
                <a:ea typeface="Calibri"/>
                <a:cs typeface="Calibri"/>
                <a:sym typeface="Calibri"/>
              </a:rPr>
              <a:t>→ </a:t>
            </a:r>
            <a:r>
              <a:rPr lang="fr-FR" sz="2100">
                <a:solidFill>
                  <a:srgbClr val="666666"/>
                </a:solidFill>
                <a:latin typeface="Calibri"/>
                <a:ea typeface="Calibri"/>
                <a:cs typeface="Calibri"/>
                <a:sym typeface="Calibri"/>
              </a:rPr>
              <a:t>La motion de rotation s’effectue sur environ une longueur de brosse…le temps de dire le mot clé : </a:t>
            </a:r>
            <a:r>
              <a:rPr b="1" lang="fr-FR" sz="2100">
                <a:solidFill>
                  <a:srgbClr val="666666"/>
                </a:solidFill>
                <a:latin typeface="Calibri"/>
                <a:ea typeface="Calibri"/>
                <a:cs typeface="Calibri"/>
                <a:sym typeface="Calibri"/>
              </a:rPr>
              <a:t>Tic Tac Toe.</a:t>
            </a:r>
            <a:endParaRPr sz="2100">
              <a:solidFill>
                <a:srgbClr val="666666"/>
              </a:solidFill>
              <a:latin typeface="Calibri"/>
              <a:ea typeface="Calibri"/>
              <a:cs typeface="Calibri"/>
              <a:sym typeface="Calibri"/>
            </a:endParaRPr>
          </a:p>
          <a:p>
            <a:pPr indent="457200" lvl="0" marL="0" marR="0" rtl="0" algn="l">
              <a:lnSpc>
                <a:spcPct val="150000"/>
              </a:lnSpc>
              <a:spcBef>
                <a:spcPts val="481"/>
              </a:spcBef>
              <a:spcAft>
                <a:spcPts val="0"/>
              </a:spcAft>
              <a:buClr>
                <a:srgbClr val="000000"/>
              </a:buClr>
              <a:buSzPts val="2100"/>
              <a:buFont typeface="Arial"/>
              <a:buNone/>
            </a:pPr>
            <a:r>
              <a:rPr lang="fr-FR" sz="2100">
                <a:solidFill>
                  <a:srgbClr val="666666"/>
                </a:solidFill>
                <a:latin typeface="Calibri"/>
                <a:ea typeface="Calibri"/>
                <a:cs typeface="Calibri"/>
                <a:sym typeface="Calibri"/>
              </a:rPr>
              <a:t>→ Lâcher la pierre à midi (pour une rotation horaire ou antihoraire).</a:t>
            </a:r>
            <a:endParaRPr sz="2100">
              <a:solidFill>
                <a:srgbClr val="666666"/>
              </a:solidFill>
              <a:latin typeface="Calibri"/>
              <a:ea typeface="Calibri"/>
              <a:cs typeface="Calibri"/>
              <a:sym typeface="Calibri"/>
            </a:endParaRPr>
          </a:p>
          <a:p>
            <a:pPr indent="0" lvl="0" marL="457200" marR="0" rtl="0" algn="l">
              <a:lnSpc>
                <a:spcPct val="150000"/>
              </a:lnSpc>
              <a:spcBef>
                <a:spcPts val="481"/>
              </a:spcBef>
              <a:spcAft>
                <a:spcPts val="0"/>
              </a:spcAft>
              <a:buClr>
                <a:srgbClr val="000000"/>
              </a:buClr>
              <a:buSzPts val="2100"/>
              <a:buFont typeface="Arial"/>
              <a:buNone/>
            </a:pPr>
            <a:r>
              <a:rPr lang="fr-FR" sz="2100">
                <a:solidFill>
                  <a:srgbClr val="666666"/>
                </a:solidFill>
                <a:latin typeface="Calibri"/>
                <a:ea typeface="Calibri"/>
                <a:cs typeface="Calibri"/>
                <a:sym typeface="Calibri"/>
              </a:rPr>
              <a:t>→ Chaque joueur devrait lâcher la pierre dans une zone de lancer qui se ressemble.</a:t>
            </a:r>
            <a:endParaRPr sz="2100">
              <a:solidFill>
                <a:srgbClr val="666666"/>
              </a:solidFill>
              <a:latin typeface="Calibri"/>
              <a:ea typeface="Calibri"/>
              <a:cs typeface="Calibri"/>
              <a:sym typeface="Calibri"/>
            </a:endParaRPr>
          </a:p>
          <a:p>
            <a:pPr indent="0" lvl="0" marL="457200" marR="0" rtl="0" algn="l">
              <a:lnSpc>
                <a:spcPct val="150000"/>
              </a:lnSpc>
              <a:spcBef>
                <a:spcPts val="481"/>
              </a:spcBef>
              <a:spcAft>
                <a:spcPts val="0"/>
              </a:spcAft>
              <a:buClr>
                <a:srgbClr val="000000"/>
              </a:buClr>
              <a:buSzPts val="2100"/>
              <a:buFont typeface="Arial"/>
              <a:buNone/>
            </a:pPr>
            <a:r>
              <a:rPr lang="fr-FR" sz="2100">
                <a:solidFill>
                  <a:srgbClr val="666666"/>
                </a:solidFill>
                <a:latin typeface="Calibri"/>
                <a:ea typeface="Calibri"/>
                <a:cs typeface="Calibri"/>
                <a:sym typeface="Calibri"/>
              </a:rPr>
              <a:t>→  Plus le lâcher est constant, plus nos lancers seront constants et faciles à juger pour les brosseurs.</a:t>
            </a:r>
            <a:endParaRPr sz="2100">
              <a:solidFill>
                <a:srgbClr val="666666"/>
              </a:solidFill>
              <a:latin typeface="Calibri"/>
              <a:ea typeface="Calibri"/>
              <a:cs typeface="Calibri"/>
              <a:sym typeface="Calibri"/>
            </a:endParaRPr>
          </a:p>
          <a:p>
            <a:pPr indent="0" lvl="0" marL="0" rtl="0" algn="l">
              <a:spcBef>
                <a:spcPts val="480"/>
              </a:spcBef>
              <a:spcAft>
                <a:spcPts val="0"/>
              </a:spcAft>
              <a:buNone/>
            </a:pPr>
            <a:r>
              <a:t/>
            </a:r>
            <a:endParaRPr sz="2100">
              <a:solidFill>
                <a:schemeClr val="dk1"/>
              </a:solidFill>
              <a:latin typeface="Calibri"/>
              <a:ea typeface="Calibri"/>
              <a:cs typeface="Calibri"/>
              <a:sym typeface="Calibri"/>
            </a:endParaRPr>
          </a:p>
          <a:p>
            <a:pPr indent="0" lvl="0" marL="0" rtl="0" algn="l">
              <a:spcBef>
                <a:spcPts val="480"/>
              </a:spcBef>
              <a:spcAft>
                <a:spcPts val="0"/>
              </a:spcAft>
              <a:buNone/>
            </a:pPr>
            <a:r>
              <a:t/>
            </a:r>
            <a:endParaRPr sz="2100">
              <a:solidFill>
                <a:schemeClr val="dk1"/>
              </a:solidFill>
              <a:latin typeface="Calibri"/>
              <a:ea typeface="Calibri"/>
              <a:cs typeface="Calibri"/>
              <a:sym typeface="Calibri"/>
            </a:endParaRPr>
          </a:p>
          <a:p>
            <a:pPr indent="0" lvl="0" marL="0" rtl="0" algn="l">
              <a:spcBef>
                <a:spcPts val="480"/>
              </a:spcBef>
              <a:spcAft>
                <a:spcPts val="0"/>
              </a:spcAft>
              <a:buNone/>
            </a:pPr>
            <a:r>
              <a:t/>
            </a:r>
            <a:endParaRPr sz="2100">
              <a:solidFill>
                <a:schemeClr val="dk1"/>
              </a:solidFill>
              <a:latin typeface="Calibri"/>
              <a:ea typeface="Calibri"/>
              <a:cs typeface="Calibri"/>
              <a:sym typeface="Calibri"/>
            </a:endParaRPr>
          </a:p>
          <a:p>
            <a:pPr indent="0" lvl="0" marL="0" rtl="0" algn="l">
              <a:spcBef>
                <a:spcPts val="480"/>
              </a:spcBef>
              <a:spcAft>
                <a:spcPts val="0"/>
              </a:spcAft>
              <a:buNone/>
            </a:pPr>
            <a:r>
              <a:t/>
            </a:r>
            <a:endParaRPr sz="2100">
              <a:solidFill>
                <a:schemeClr val="dk1"/>
              </a:solidFill>
              <a:latin typeface="Calibri"/>
              <a:ea typeface="Calibri"/>
              <a:cs typeface="Calibri"/>
              <a:sym typeface="Calibri"/>
            </a:endParaRPr>
          </a:p>
          <a:p>
            <a:pPr indent="0" lvl="0" marL="0" rtl="0" algn="l">
              <a:spcBef>
                <a:spcPts val="480"/>
              </a:spcBef>
              <a:spcAft>
                <a:spcPts val="0"/>
              </a:spcAft>
              <a:buNone/>
            </a:pPr>
            <a:r>
              <a:t/>
            </a:r>
            <a:endParaRPr sz="2100">
              <a:solidFill>
                <a:srgbClr val="666666"/>
              </a:solidFill>
              <a:latin typeface="Calibri"/>
              <a:ea typeface="Calibri"/>
              <a:cs typeface="Calibri"/>
              <a:sym typeface="Calibri"/>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1" name="Shape 291"/>
        <p:cNvGrpSpPr/>
        <p:nvPr/>
      </p:nvGrpSpPr>
      <p:grpSpPr>
        <a:xfrm>
          <a:off x="0" y="0"/>
          <a:ext cx="0" cy="0"/>
          <a:chOff x="0" y="0"/>
          <a:chExt cx="0" cy="0"/>
        </a:xfrm>
      </p:grpSpPr>
      <p:sp>
        <p:nvSpPr>
          <p:cNvPr id="292" name="Google Shape;292;gd1d491f5c2_0_80"/>
          <p:cNvSpPr/>
          <p:nvPr/>
        </p:nvSpPr>
        <p:spPr>
          <a:xfrm>
            <a:off x="8548200" y="2387250"/>
            <a:ext cx="617700" cy="571800"/>
          </a:xfrm>
          <a:prstGeom prst="star7">
            <a:avLst>
              <a:gd fmla="val 34601" name="adj"/>
              <a:gd fmla="val 102572" name="hf"/>
              <a:gd fmla="val 105210" name="vf"/>
            </a:avLst>
          </a:prstGeom>
          <a:solidFill>
            <a:srgbClr val="38B6FF"/>
          </a:solidFill>
          <a:ln cap="flat" cmpd="sng" w="9525">
            <a:solidFill>
              <a:srgbClr val="A2DD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3" name="Google Shape;293;gd1d491f5c2_0_80"/>
          <p:cNvSpPr/>
          <p:nvPr/>
        </p:nvSpPr>
        <p:spPr>
          <a:xfrm>
            <a:off x="2085500" y="2387250"/>
            <a:ext cx="617700" cy="571800"/>
          </a:xfrm>
          <a:prstGeom prst="star7">
            <a:avLst>
              <a:gd fmla="val 34601" name="adj"/>
              <a:gd fmla="val 102572" name="hf"/>
              <a:gd fmla="val 105210" name="vf"/>
            </a:avLst>
          </a:prstGeom>
          <a:solidFill>
            <a:srgbClr val="38B6FF"/>
          </a:solidFill>
          <a:ln cap="flat" cmpd="sng" w="9525">
            <a:solidFill>
              <a:srgbClr val="A2DD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4" name="Google Shape;294;gd1d491f5c2_0_80"/>
          <p:cNvSpPr/>
          <p:nvPr/>
        </p:nvSpPr>
        <p:spPr>
          <a:xfrm>
            <a:off x="0" y="76200"/>
            <a:ext cx="8548200" cy="1851900"/>
          </a:xfrm>
          <a:prstGeom prst="rightArrow">
            <a:avLst>
              <a:gd fmla="val 50000" name="adj1"/>
              <a:gd fmla="val 50000" name="adj2"/>
            </a:avLst>
          </a:prstGeom>
          <a:solidFill>
            <a:srgbClr val="A2DDFF"/>
          </a:solidFill>
          <a:ln cap="flat" cmpd="sng" w="76200">
            <a:solidFill>
              <a:srgbClr val="38B6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295" name="Google Shape;295;gd1d491f5c2_0_80"/>
          <p:cNvPicPr preferRelativeResize="0"/>
          <p:nvPr/>
        </p:nvPicPr>
        <p:blipFill rotWithShape="1">
          <a:blip r:embed="rId3">
            <a:alphaModFix/>
          </a:blip>
          <a:srcRect b="32569" l="9350" r="6862" t="33968"/>
          <a:stretch/>
        </p:blipFill>
        <p:spPr>
          <a:xfrm>
            <a:off x="9606975" y="6060150"/>
            <a:ext cx="2585025" cy="797850"/>
          </a:xfrm>
          <a:prstGeom prst="rect">
            <a:avLst/>
          </a:prstGeom>
          <a:noFill/>
          <a:ln>
            <a:noFill/>
          </a:ln>
          <a:effectLst>
            <a:outerShdw blurRad="157163" rotWithShape="0" algn="bl" dir="5400000" dist="47625">
              <a:srgbClr val="000000">
                <a:alpha val="49800"/>
              </a:srgbClr>
            </a:outerShdw>
            <a:reflection blurRad="0" dir="0" dist="0" endA="0" endPos="1000" fadeDir="5400012" kx="0" rotWithShape="0" algn="bl" stPos="0" sy="-100000" ky="0"/>
          </a:effectLst>
        </p:spPr>
      </p:pic>
      <p:sp>
        <p:nvSpPr>
          <p:cNvPr id="296" name="Google Shape;296;gd1d491f5c2_0_80"/>
          <p:cNvSpPr txBox="1"/>
          <p:nvPr>
            <p:ph type="title"/>
          </p:nvPr>
        </p:nvSpPr>
        <p:spPr>
          <a:xfrm>
            <a:off x="0" y="339300"/>
            <a:ext cx="7882200" cy="13257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SzPts val="1800"/>
              <a:buNone/>
            </a:pPr>
            <a:r>
              <a:rPr lang="fr-FR" sz="3500">
                <a:latin typeface="Short Stack"/>
                <a:ea typeface="Short Stack"/>
                <a:cs typeface="Short Stack"/>
                <a:sym typeface="Short Stack"/>
              </a:rPr>
              <a:t>Le lâcher - Photos</a:t>
            </a:r>
            <a:endParaRPr sz="3500">
              <a:latin typeface="Short Stack"/>
              <a:ea typeface="Short Stack"/>
              <a:cs typeface="Short Stack"/>
              <a:sym typeface="Short Stack"/>
            </a:endParaRPr>
          </a:p>
        </p:txBody>
      </p:sp>
      <p:sp>
        <p:nvSpPr>
          <p:cNvPr id="297" name="Google Shape;297;gd1d491f5c2_0_80"/>
          <p:cNvSpPr txBox="1"/>
          <p:nvPr/>
        </p:nvSpPr>
        <p:spPr>
          <a:xfrm>
            <a:off x="10248900" y="0"/>
            <a:ext cx="1943100" cy="369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200"/>
              <a:buFont typeface="Arial"/>
              <a:buNone/>
            </a:pPr>
            <a:r>
              <a:rPr b="0" i="0" lang="fr-FR" sz="1200" u="none" cap="none" strike="noStrike">
                <a:solidFill>
                  <a:schemeClr val="dk1"/>
                </a:solidFill>
                <a:latin typeface="Josefin Sans"/>
                <a:ea typeface="Josefin Sans"/>
                <a:cs typeface="Josefin Sans"/>
                <a:sym typeface="Josefin Sans"/>
              </a:rPr>
              <a:t>NIVEAU </a:t>
            </a:r>
            <a:r>
              <a:rPr lang="fr-FR" sz="1200">
                <a:solidFill>
                  <a:schemeClr val="dk1"/>
                </a:solidFill>
                <a:latin typeface="Josefin Sans"/>
                <a:ea typeface="Josefin Sans"/>
                <a:cs typeface="Josefin Sans"/>
                <a:sym typeface="Josefin Sans"/>
              </a:rPr>
              <a:t>2</a:t>
            </a:r>
            <a:r>
              <a:rPr b="0" i="0" lang="fr-FR" sz="1200" u="none" cap="none" strike="noStrike">
                <a:solidFill>
                  <a:schemeClr val="dk1"/>
                </a:solidFill>
                <a:latin typeface="Josefin Sans"/>
                <a:ea typeface="Josefin Sans"/>
                <a:cs typeface="Josefin Sans"/>
                <a:sym typeface="Josefin Sans"/>
              </a:rPr>
              <a:t> - SEMAINE </a:t>
            </a:r>
            <a:r>
              <a:rPr lang="fr-FR" sz="1200">
                <a:solidFill>
                  <a:schemeClr val="dk1"/>
                </a:solidFill>
                <a:latin typeface="Josefin Sans"/>
                <a:ea typeface="Josefin Sans"/>
                <a:cs typeface="Josefin Sans"/>
                <a:sym typeface="Josefin Sans"/>
              </a:rPr>
              <a:t>3</a:t>
            </a:r>
            <a:endParaRPr b="0" i="0" sz="1200" u="none" cap="none" strike="noStrike">
              <a:solidFill>
                <a:srgbClr val="000000"/>
              </a:solidFill>
              <a:latin typeface="Josefin Sans"/>
              <a:ea typeface="Josefin Sans"/>
              <a:cs typeface="Josefin Sans"/>
              <a:sym typeface="Josefin Sans"/>
            </a:endParaRPr>
          </a:p>
        </p:txBody>
      </p:sp>
      <p:sp>
        <p:nvSpPr>
          <p:cNvPr id="298" name="Google Shape;298;gd1d491f5c2_0_80"/>
          <p:cNvSpPr txBox="1"/>
          <p:nvPr/>
        </p:nvSpPr>
        <p:spPr>
          <a:xfrm>
            <a:off x="2217801" y="2419200"/>
            <a:ext cx="353100" cy="507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fr-FR" sz="2100">
                <a:solidFill>
                  <a:srgbClr val="666666"/>
                </a:solidFill>
                <a:latin typeface="Calibri"/>
                <a:ea typeface="Calibri"/>
                <a:cs typeface="Calibri"/>
                <a:sym typeface="Calibri"/>
              </a:rPr>
              <a:t>1</a:t>
            </a:r>
            <a:endParaRPr b="1" sz="2100">
              <a:solidFill>
                <a:srgbClr val="666666"/>
              </a:solidFill>
              <a:latin typeface="Calibri"/>
              <a:ea typeface="Calibri"/>
              <a:cs typeface="Calibri"/>
              <a:sym typeface="Calibri"/>
            </a:endParaRPr>
          </a:p>
        </p:txBody>
      </p:sp>
      <p:sp>
        <p:nvSpPr>
          <p:cNvPr id="299" name="Google Shape;299;gd1d491f5c2_0_80"/>
          <p:cNvSpPr txBox="1"/>
          <p:nvPr/>
        </p:nvSpPr>
        <p:spPr>
          <a:xfrm>
            <a:off x="8680500" y="2419200"/>
            <a:ext cx="353100" cy="507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fr-FR" sz="2100">
                <a:solidFill>
                  <a:srgbClr val="666666"/>
                </a:solidFill>
                <a:latin typeface="Calibri"/>
                <a:ea typeface="Calibri"/>
                <a:cs typeface="Calibri"/>
                <a:sym typeface="Calibri"/>
              </a:rPr>
              <a:t>2</a:t>
            </a:r>
            <a:endParaRPr b="1" sz="2100">
              <a:solidFill>
                <a:srgbClr val="666666"/>
              </a:solidFill>
              <a:latin typeface="Calibri"/>
              <a:ea typeface="Calibri"/>
              <a:cs typeface="Calibri"/>
              <a:sym typeface="Calibri"/>
            </a:endParaRPr>
          </a:p>
        </p:txBody>
      </p:sp>
      <p:pic>
        <p:nvPicPr>
          <p:cNvPr id="300" name="Google Shape;300;gd1d491f5c2_0_80"/>
          <p:cNvPicPr preferRelativeResize="0"/>
          <p:nvPr/>
        </p:nvPicPr>
        <p:blipFill>
          <a:blip r:embed="rId4">
            <a:alphaModFix/>
          </a:blip>
          <a:stretch>
            <a:fillRect/>
          </a:stretch>
        </p:blipFill>
        <p:spPr>
          <a:xfrm>
            <a:off x="657589" y="3107379"/>
            <a:ext cx="4002724" cy="2667834"/>
          </a:xfrm>
          <a:prstGeom prst="rect">
            <a:avLst/>
          </a:prstGeom>
          <a:noFill/>
          <a:ln>
            <a:noFill/>
          </a:ln>
        </p:spPr>
      </p:pic>
      <p:cxnSp>
        <p:nvCxnSpPr>
          <p:cNvPr id="301" name="Google Shape;301;gd1d491f5c2_0_80"/>
          <p:cNvCxnSpPr/>
          <p:nvPr/>
        </p:nvCxnSpPr>
        <p:spPr>
          <a:xfrm>
            <a:off x="5608450" y="2451100"/>
            <a:ext cx="34500" cy="3980400"/>
          </a:xfrm>
          <a:prstGeom prst="straightConnector1">
            <a:avLst/>
          </a:prstGeom>
          <a:noFill/>
          <a:ln cap="flat" cmpd="sng" w="19050">
            <a:solidFill>
              <a:schemeClr val="dk1"/>
            </a:solidFill>
            <a:prstDash val="solid"/>
            <a:round/>
            <a:headEnd len="sm" w="sm" type="none"/>
            <a:tailEnd len="sm" w="sm" type="none"/>
          </a:ln>
        </p:spPr>
      </p:cxnSp>
      <p:pic>
        <p:nvPicPr>
          <p:cNvPr id="302" name="Google Shape;302;gd1d491f5c2_0_80"/>
          <p:cNvPicPr preferRelativeResize="0"/>
          <p:nvPr/>
        </p:nvPicPr>
        <p:blipFill>
          <a:blip r:embed="rId5">
            <a:alphaModFix/>
          </a:blip>
          <a:stretch>
            <a:fillRect/>
          </a:stretch>
        </p:blipFill>
        <p:spPr>
          <a:xfrm>
            <a:off x="6723388" y="3175694"/>
            <a:ext cx="4002724" cy="2667831"/>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6" name="Shape 306"/>
        <p:cNvGrpSpPr/>
        <p:nvPr/>
      </p:nvGrpSpPr>
      <p:grpSpPr>
        <a:xfrm>
          <a:off x="0" y="0"/>
          <a:ext cx="0" cy="0"/>
          <a:chOff x="0" y="0"/>
          <a:chExt cx="0" cy="0"/>
        </a:xfrm>
      </p:grpSpPr>
      <p:pic>
        <p:nvPicPr>
          <p:cNvPr id="307" name="Google Shape;307;gd1d491f5c2_0_106"/>
          <p:cNvPicPr preferRelativeResize="0"/>
          <p:nvPr/>
        </p:nvPicPr>
        <p:blipFill rotWithShape="1">
          <a:blip r:embed="rId3">
            <a:alphaModFix/>
          </a:blip>
          <a:srcRect b="32569" l="9350" r="6862" t="33968"/>
          <a:stretch/>
        </p:blipFill>
        <p:spPr>
          <a:xfrm>
            <a:off x="9606975" y="6060150"/>
            <a:ext cx="2585025" cy="797850"/>
          </a:xfrm>
          <a:prstGeom prst="rect">
            <a:avLst/>
          </a:prstGeom>
          <a:noFill/>
          <a:ln>
            <a:noFill/>
          </a:ln>
          <a:effectLst>
            <a:outerShdw blurRad="157163" rotWithShape="0" algn="bl" dir="5400000" dist="47625">
              <a:srgbClr val="000000">
                <a:alpha val="49800"/>
              </a:srgbClr>
            </a:outerShdw>
            <a:reflection blurRad="0" dir="0" dist="0" endA="0" endPos="1000" fadeDir="5400012" kx="0" rotWithShape="0" algn="bl" stPos="0" sy="-100000" ky="0"/>
          </a:effectLst>
        </p:spPr>
      </p:pic>
      <p:sp>
        <p:nvSpPr>
          <p:cNvPr id="308" name="Google Shape;308;gd1d491f5c2_0_106"/>
          <p:cNvSpPr txBox="1"/>
          <p:nvPr/>
        </p:nvSpPr>
        <p:spPr>
          <a:xfrm>
            <a:off x="10238450" y="0"/>
            <a:ext cx="1953600" cy="369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200"/>
              <a:buFont typeface="Arial"/>
              <a:buNone/>
            </a:pPr>
            <a:r>
              <a:rPr b="0" i="0" lang="fr-FR" sz="1200" u="none" cap="none" strike="noStrike">
                <a:solidFill>
                  <a:schemeClr val="dk1"/>
                </a:solidFill>
                <a:latin typeface="Josefin Sans"/>
                <a:ea typeface="Josefin Sans"/>
                <a:cs typeface="Josefin Sans"/>
                <a:sym typeface="Josefin Sans"/>
              </a:rPr>
              <a:t>NIVEAU </a:t>
            </a:r>
            <a:r>
              <a:rPr lang="fr-FR" sz="1200">
                <a:solidFill>
                  <a:schemeClr val="dk1"/>
                </a:solidFill>
                <a:latin typeface="Josefin Sans"/>
                <a:ea typeface="Josefin Sans"/>
                <a:cs typeface="Josefin Sans"/>
                <a:sym typeface="Josefin Sans"/>
              </a:rPr>
              <a:t>2</a:t>
            </a:r>
            <a:r>
              <a:rPr b="0" i="0" lang="fr-FR" sz="1200" u="none" cap="none" strike="noStrike">
                <a:solidFill>
                  <a:schemeClr val="dk1"/>
                </a:solidFill>
                <a:latin typeface="Josefin Sans"/>
                <a:ea typeface="Josefin Sans"/>
                <a:cs typeface="Josefin Sans"/>
                <a:sym typeface="Josefin Sans"/>
              </a:rPr>
              <a:t> - SEMAINE </a:t>
            </a:r>
            <a:r>
              <a:rPr lang="fr-FR" sz="1200">
                <a:solidFill>
                  <a:schemeClr val="dk1"/>
                </a:solidFill>
                <a:latin typeface="Josefin Sans"/>
                <a:ea typeface="Josefin Sans"/>
                <a:cs typeface="Josefin Sans"/>
                <a:sym typeface="Josefin Sans"/>
              </a:rPr>
              <a:t>3</a:t>
            </a:r>
            <a:endParaRPr b="0" i="0" sz="1200" u="none" cap="none" strike="noStrike">
              <a:solidFill>
                <a:srgbClr val="000000"/>
              </a:solidFill>
              <a:latin typeface="Josefin Sans"/>
              <a:ea typeface="Josefin Sans"/>
              <a:cs typeface="Josefin Sans"/>
              <a:sym typeface="Josefin Sans"/>
            </a:endParaRPr>
          </a:p>
        </p:txBody>
      </p:sp>
      <p:sp>
        <p:nvSpPr>
          <p:cNvPr id="309" name="Google Shape;309;gd1d491f5c2_0_106"/>
          <p:cNvSpPr txBox="1"/>
          <p:nvPr/>
        </p:nvSpPr>
        <p:spPr>
          <a:xfrm>
            <a:off x="505500" y="2022000"/>
            <a:ext cx="11181000" cy="3339300"/>
          </a:xfrm>
          <a:prstGeom prst="rect">
            <a:avLst/>
          </a:prstGeom>
          <a:noFill/>
          <a:ln>
            <a:noFill/>
          </a:ln>
        </p:spPr>
        <p:txBody>
          <a:bodyPr anchorCtr="0" anchor="t" bIns="45700" lIns="91425" spcFirstLastPara="1" rIns="91425" wrap="square" tIns="45700">
            <a:noAutofit/>
          </a:bodyPr>
          <a:lstStyle/>
          <a:p>
            <a:pPr indent="457200" lvl="0" marL="0" rtl="0" algn="l">
              <a:lnSpc>
                <a:spcPct val="200000"/>
              </a:lnSpc>
              <a:spcBef>
                <a:spcPts val="0"/>
              </a:spcBef>
              <a:spcAft>
                <a:spcPts val="0"/>
              </a:spcAft>
              <a:buNone/>
            </a:pPr>
            <a:r>
              <a:rPr lang="fr-FR" sz="2100">
                <a:solidFill>
                  <a:srgbClr val="666666"/>
                </a:solidFill>
                <a:latin typeface="Calibri"/>
                <a:ea typeface="Calibri"/>
                <a:cs typeface="Calibri"/>
                <a:sym typeface="Calibri"/>
              </a:rPr>
              <a:t>→ Un lâcher constant permettra un lancer constant et plus facile à juger pour vos brosseurs.</a:t>
            </a:r>
            <a:endParaRPr sz="2100">
              <a:solidFill>
                <a:srgbClr val="666666"/>
              </a:solidFill>
              <a:latin typeface="Calibri"/>
              <a:ea typeface="Calibri"/>
              <a:cs typeface="Calibri"/>
              <a:sym typeface="Calibri"/>
            </a:endParaRPr>
          </a:p>
          <a:p>
            <a:pPr indent="457200" lvl="0" marL="0" rtl="0" algn="l">
              <a:lnSpc>
                <a:spcPct val="200000"/>
              </a:lnSpc>
              <a:spcBef>
                <a:spcPts val="480"/>
              </a:spcBef>
              <a:spcAft>
                <a:spcPts val="0"/>
              </a:spcAft>
              <a:buNone/>
            </a:pPr>
            <a:r>
              <a:rPr lang="fr-FR" sz="2100">
                <a:solidFill>
                  <a:srgbClr val="666666"/>
                </a:solidFill>
                <a:latin typeface="Calibri"/>
                <a:ea typeface="Calibri"/>
                <a:cs typeface="Calibri"/>
                <a:sym typeface="Calibri"/>
              </a:rPr>
              <a:t>→ Tentez d’avoir le même nombre de rotations pour chacun de vos </a:t>
            </a:r>
            <a:r>
              <a:rPr lang="fr-FR" sz="2100">
                <a:solidFill>
                  <a:srgbClr val="666666"/>
                </a:solidFill>
                <a:latin typeface="Calibri"/>
                <a:ea typeface="Calibri"/>
                <a:cs typeface="Calibri"/>
                <a:sym typeface="Calibri"/>
              </a:rPr>
              <a:t>lancers</a:t>
            </a:r>
            <a:r>
              <a:rPr lang="fr-FR" sz="2100">
                <a:solidFill>
                  <a:srgbClr val="666666"/>
                </a:solidFill>
                <a:latin typeface="Calibri"/>
                <a:ea typeface="Calibri"/>
                <a:cs typeface="Calibri"/>
                <a:sym typeface="Calibri"/>
              </a:rPr>
              <a:t>.</a:t>
            </a:r>
            <a:endParaRPr sz="2100">
              <a:solidFill>
                <a:srgbClr val="666666"/>
              </a:solidFill>
              <a:latin typeface="Calibri"/>
              <a:ea typeface="Calibri"/>
              <a:cs typeface="Calibri"/>
              <a:sym typeface="Calibri"/>
            </a:endParaRPr>
          </a:p>
          <a:p>
            <a:pPr indent="0" lvl="0" marL="457200" rtl="0" algn="l">
              <a:lnSpc>
                <a:spcPct val="200000"/>
              </a:lnSpc>
              <a:spcBef>
                <a:spcPts val="480"/>
              </a:spcBef>
              <a:spcAft>
                <a:spcPts val="0"/>
              </a:spcAft>
              <a:buNone/>
            </a:pPr>
            <a:r>
              <a:rPr lang="fr-FR" sz="2100">
                <a:solidFill>
                  <a:srgbClr val="666666"/>
                </a:solidFill>
                <a:latin typeface="Calibri"/>
                <a:ea typeface="Calibri"/>
                <a:cs typeface="Calibri"/>
                <a:sym typeface="Calibri"/>
              </a:rPr>
              <a:t>→ Rappelez-vous de garder un bras ferme et relaxe; nous voulons garder une petite flexion au coude avec une prise de pierre ferme. </a:t>
            </a:r>
            <a:endParaRPr sz="2100">
              <a:solidFill>
                <a:srgbClr val="666666"/>
              </a:solidFill>
              <a:latin typeface="Calibri"/>
              <a:ea typeface="Calibri"/>
              <a:cs typeface="Calibri"/>
              <a:sym typeface="Calibri"/>
            </a:endParaRPr>
          </a:p>
          <a:p>
            <a:pPr indent="457200" lvl="0" marL="0" rtl="0" algn="l">
              <a:lnSpc>
                <a:spcPct val="200000"/>
              </a:lnSpc>
              <a:spcBef>
                <a:spcPts val="480"/>
              </a:spcBef>
              <a:spcAft>
                <a:spcPts val="0"/>
              </a:spcAft>
              <a:buNone/>
            </a:pPr>
            <a:r>
              <a:rPr lang="fr-FR" sz="2100">
                <a:solidFill>
                  <a:srgbClr val="666666"/>
                </a:solidFill>
                <a:latin typeface="Calibri"/>
                <a:ea typeface="Calibri"/>
                <a:cs typeface="Calibri"/>
                <a:sym typeface="Calibri"/>
              </a:rPr>
              <a:t>→ Votre main contrôle la pierre, ce n’est pas la pierre qui vous contrôle.</a:t>
            </a:r>
            <a:endParaRPr sz="2100">
              <a:solidFill>
                <a:srgbClr val="666666"/>
              </a:solidFill>
              <a:latin typeface="Calibri"/>
              <a:ea typeface="Calibri"/>
              <a:cs typeface="Calibri"/>
              <a:sym typeface="Calibri"/>
            </a:endParaRPr>
          </a:p>
          <a:p>
            <a:pPr indent="0" lvl="0" marL="457200" rtl="0" algn="l">
              <a:lnSpc>
                <a:spcPct val="200000"/>
              </a:lnSpc>
              <a:spcBef>
                <a:spcPts val="480"/>
              </a:spcBef>
              <a:spcAft>
                <a:spcPts val="0"/>
              </a:spcAft>
              <a:buNone/>
            </a:pPr>
            <a:r>
              <a:rPr lang="fr-FR" sz="2100">
                <a:solidFill>
                  <a:srgbClr val="666666"/>
                </a:solidFill>
                <a:latin typeface="Calibri"/>
                <a:ea typeface="Calibri"/>
                <a:cs typeface="Calibri"/>
                <a:sym typeface="Calibri"/>
              </a:rPr>
              <a:t>→ Terminez le lâcher en ayant votre index à midi comme si vous vouliez serrer la main de quelqu’un. </a:t>
            </a:r>
            <a:endParaRPr b="1" sz="2100">
              <a:solidFill>
                <a:srgbClr val="666666"/>
              </a:solidFill>
              <a:latin typeface="Calibri"/>
              <a:ea typeface="Calibri"/>
              <a:cs typeface="Calibri"/>
              <a:sym typeface="Calibri"/>
            </a:endParaRPr>
          </a:p>
        </p:txBody>
      </p:sp>
      <p:sp>
        <p:nvSpPr>
          <p:cNvPr id="310" name="Google Shape;310;gd1d491f5c2_0_106"/>
          <p:cNvSpPr txBox="1"/>
          <p:nvPr>
            <p:ph type="title"/>
          </p:nvPr>
        </p:nvSpPr>
        <p:spPr>
          <a:xfrm>
            <a:off x="1732050" y="594575"/>
            <a:ext cx="8345700" cy="13257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SzPts val="1800"/>
              <a:buNone/>
            </a:pPr>
            <a:r>
              <a:rPr lang="fr-FR" sz="4700">
                <a:latin typeface="Short Stack"/>
                <a:ea typeface="Short Stack"/>
                <a:cs typeface="Short Stack"/>
                <a:sym typeface="Short Stack"/>
              </a:rPr>
              <a:t>Conseils de l’entraîneur</a:t>
            </a:r>
            <a:endParaRPr sz="4700">
              <a:latin typeface="Short Stack"/>
              <a:ea typeface="Short Stack"/>
              <a:cs typeface="Short Stack"/>
              <a:sym typeface="Short Stack"/>
            </a:endParaRPr>
          </a:p>
        </p:txBody>
      </p:sp>
      <p:sp>
        <p:nvSpPr>
          <p:cNvPr id="311" name="Google Shape;311;gd1d491f5c2_0_106"/>
          <p:cNvSpPr/>
          <p:nvPr/>
        </p:nvSpPr>
        <p:spPr>
          <a:xfrm>
            <a:off x="304800" y="387000"/>
            <a:ext cx="1408500" cy="1260000"/>
          </a:xfrm>
          <a:prstGeom prst="star5">
            <a:avLst>
              <a:gd fmla="val 19098" name="adj"/>
              <a:gd fmla="val 105146" name="hf"/>
              <a:gd fmla="val 110557" name="vf"/>
            </a:avLst>
          </a:prstGeom>
          <a:solidFill>
            <a:schemeClr val="accent4"/>
          </a:solidFill>
          <a:ln cap="flat" cmpd="sng" w="38100">
            <a:solidFill>
              <a:srgbClr val="BF9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accent4"/>
              </a:solidFill>
              <a:latin typeface="Arial"/>
              <a:ea typeface="Arial"/>
              <a:cs typeface="Arial"/>
              <a:sym typeface="Arial"/>
            </a:endParaRPr>
          </a:p>
        </p:txBody>
      </p:sp>
      <p:sp>
        <p:nvSpPr>
          <p:cNvPr id="312" name="Google Shape;312;gd1d491f5c2_0_106"/>
          <p:cNvSpPr/>
          <p:nvPr/>
        </p:nvSpPr>
        <p:spPr>
          <a:xfrm>
            <a:off x="10021500" y="387000"/>
            <a:ext cx="1408500" cy="1260000"/>
          </a:xfrm>
          <a:prstGeom prst="star5">
            <a:avLst>
              <a:gd fmla="val 19098" name="adj"/>
              <a:gd fmla="val 105146" name="hf"/>
              <a:gd fmla="val 110557" name="vf"/>
            </a:avLst>
          </a:prstGeom>
          <a:solidFill>
            <a:schemeClr val="accent4"/>
          </a:solidFill>
          <a:ln cap="flat" cmpd="sng" w="38100">
            <a:solidFill>
              <a:srgbClr val="BF9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6" name="Shape 316"/>
        <p:cNvGrpSpPr/>
        <p:nvPr/>
      </p:nvGrpSpPr>
      <p:grpSpPr>
        <a:xfrm>
          <a:off x="0" y="0"/>
          <a:ext cx="0" cy="0"/>
          <a:chOff x="0" y="0"/>
          <a:chExt cx="0" cy="0"/>
        </a:xfrm>
      </p:grpSpPr>
      <p:pic>
        <p:nvPicPr>
          <p:cNvPr id="317" name="Google Shape;317;g10e8e08926c_0_256"/>
          <p:cNvPicPr preferRelativeResize="0"/>
          <p:nvPr/>
        </p:nvPicPr>
        <p:blipFill>
          <a:blip r:embed="rId3">
            <a:alphaModFix amt="70000"/>
          </a:blip>
          <a:stretch>
            <a:fillRect/>
          </a:stretch>
        </p:blipFill>
        <p:spPr>
          <a:xfrm>
            <a:off x="-236550" y="-3009350"/>
            <a:ext cx="12662825" cy="10047399"/>
          </a:xfrm>
          <a:prstGeom prst="rect">
            <a:avLst/>
          </a:prstGeom>
          <a:noFill/>
          <a:ln>
            <a:noFill/>
          </a:ln>
        </p:spPr>
      </p:pic>
      <p:sp>
        <p:nvSpPr>
          <p:cNvPr id="318" name="Google Shape;318;g10e8e08926c_0_256"/>
          <p:cNvSpPr/>
          <p:nvPr/>
        </p:nvSpPr>
        <p:spPr>
          <a:xfrm>
            <a:off x="852600" y="2128800"/>
            <a:ext cx="10486800" cy="2600400"/>
          </a:xfrm>
          <a:prstGeom prst="rightArrow">
            <a:avLst>
              <a:gd fmla="val 50000" name="adj1"/>
              <a:gd fmla="val 50000" name="adj2"/>
            </a:avLst>
          </a:prstGeom>
          <a:solidFill>
            <a:srgbClr val="38B6FF"/>
          </a:solidFill>
          <a:ln cap="flat" cmpd="sng" w="76200">
            <a:solidFill>
              <a:srgbClr val="A2DD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9" name="Google Shape;319;g10e8e08926c_0_256"/>
          <p:cNvSpPr txBox="1"/>
          <p:nvPr>
            <p:ph type="ctrTitle"/>
          </p:nvPr>
        </p:nvSpPr>
        <p:spPr>
          <a:xfrm>
            <a:off x="1006813" y="2907000"/>
            <a:ext cx="10178400" cy="10440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990"/>
              <a:buNone/>
            </a:pPr>
            <a:r>
              <a:rPr lang="fr-FR">
                <a:latin typeface="Caveat Brush"/>
                <a:ea typeface="Caveat Brush"/>
                <a:cs typeface="Caveat Brush"/>
                <a:sym typeface="Caveat Brush"/>
              </a:rPr>
              <a:t>SEMAINE 4 - BROSSAGE</a:t>
            </a:r>
            <a:endParaRPr>
              <a:latin typeface="Caveat Brush"/>
              <a:ea typeface="Caveat Brush"/>
              <a:cs typeface="Caveat Brush"/>
              <a:sym typeface="Caveat Brush"/>
            </a:endParaRPr>
          </a:p>
        </p:txBody>
      </p:sp>
      <p:pic>
        <p:nvPicPr>
          <p:cNvPr id="320" name="Google Shape;320;g10e8e08926c_0_256"/>
          <p:cNvPicPr preferRelativeResize="0"/>
          <p:nvPr/>
        </p:nvPicPr>
        <p:blipFill rotWithShape="1">
          <a:blip r:embed="rId4">
            <a:alphaModFix/>
          </a:blip>
          <a:srcRect b="32569" l="9349" r="6862" t="33968"/>
          <a:stretch/>
        </p:blipFill>
        <p:spPr>
          <a:xfrm>
            <a:off x="9606975" y="6060150"/>
            <a:ext cx="2585025" cy="797850"/>
          </a:xfrm>
          <a:prstGeom prst="rect">
            <a:avLst/>
          </a:prstGeom>
          <a:noFill/>
          <a:ln>
            <a:noFill/>
          </a:ln>
          <a:effectLst>
            <a:outerShdw blurRad="157163" rotWithShape="0" algn="bl" dir="5400000" dist="47625">
              <a:srgbClr val="000000">
                <a:alpha val="49803"/>
              </a:srgbClr>
            </a:outerShdw>
            <a:reflection blurRad="0" dir="0" dist="0" endA="0" endPos="1000" fadeDir="5400012" kx="0" rotWithShape="0" algn="bl" stPos="0" sy="-100000" ky="0"/>
          </a:effectLst>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4" name="Shape 324"/>
        <p:cNvGrpSpPr/>
        <p:nvPr/>
      </p:nvGrpSpPr>
      <p:grpSpPr>
        <a:xfrm>
          <a:off x="0" y="0"/>
          <a:ext cx="0" cy="0"/>
          <a:chOff x="0" y="0"/>
          <a:chExt cx="0" cy="0"/>
        </a:xfrm>
      </p:grpSpPr>
      <p:sp>
        <p:nvSpPr>
          <p:cNvPr id="325" name="Google Shape;325;g10e8e08926c_0_265"/>
          <p:cNvSpPr/>
          <p:nvPr/>
        </p:nvSpPr>
        <p:spPr>
          <a:xfrm>
            <a:off x="0" y="76200"/>
            <a:ext cx="8548200" cy="1851900"/>
          </a:xfrm>
          <a:prstGeom prst="rightArrow">
            <a:avLst>
              <a:gd fmla="val 50000" name="adj1"/>
              <a:gd fmla="val 50000" name="adj2"/>
            </a:avLst>
          </a:prstGeom>
          <a:solidFill>
            <a:srgbClr val="38B6FF"/>
          </a:solidFill>
          <a:ln cap="flat" cmpd="sng" w="76200">
            <a:solidFill>
              <a:srgbClr val="A2DD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326" name="Google Shape;326;g10e8e08926c_0_265"/>
          <p:cNvPicPr preferRelativeResize="0"/>
          <p:nvPr/>
        </p:nvPicPr>
        <p:blipFill rotWithShape="1">
          <a:blip r:embed="rId3">
            <a:alphaModFix/>
          </a:blip>
          <a:srcRect b="32569" l="9349" r="6862" t="33968"/>
          <a:stretch/>
        </p:blipFill>
        <p:spPr>
          <a:xfrm>
            <a:off x="9606975" y="6060150"/>
            <a:ext cx="2585025" cy="797850"/>
          </a:xfrm>
          <a:prstGeom prst="rect">
            <a:avLst/>
          </a:prstGeom>
          <a:noFill/>
          <a:ln>
            <a:noFill/>
          </a:ln>
          <a:effectLst>
            <a:outerShdw blurRad="157163" rotWithShape="0" algn="bl" dir="5400000" dist="47625">
              <a:srgbClr val="000000">
                <a:alpha val="49803"/>
              </a:srgbClr>
            </a:outerShdw>
            <a:reflection blurRad="0" dir="0" dist="0" endA="0" endPos="1000" fadeDir="5400012" kx="0" rotWithShape="0" algn="bl" stPos="0" sy="-100000" ky="0"/>
          </a:effectLst>
        </p:spPr>
      </p:pic>
      <p:sp>
        <p:nvSpPr>
          <p:cNvPr id="327" name="Google Shape;327;g10e8e08926c_0_265"/>
          <p:cNvSpPr txBox="1"/>
          <p:nvPr>
            <p:ph type="title"/>
          </p:nvPr>
        </p:nvSpPr>
        <p:spPr>
          <a:xfrm>
            <a:off x="0" y="339300"/>
            <a:ext cx="7882200" cy="13257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SzPts val="1800"/>
              <a:buNone/>
            </a:pPr>
            <a:r>
              <a:rPr lang="fr-FR" sz="4700">
                <a:latin typeface="Short Stack"/>
                <a:ea typeface="Short Stack"/>
                <a:cs typeface="Short Stack"/>
                <a:sym typeface="Short Stack"/>
              </a:rPr>
              <a:t>Brossage</a:t>
            </a:r>
            <a:endParaRPr sz="4300">
              <a:latin typeface="Short Stack"/>
              <a:ea typeface="Short Stack"/>
              <a:cs typeface="Short Stack"/>
              <a:sym typeface="Short Stack"/>
            </a:endParaRPr>
          </a:p>
        </p:txBody>
      </p:sp>
      <p:sp>
        <p:nvSpPr>
          <p:cNvPr id="328" name="Google Shape;328;g10e8e08926c_0_265"/>
          <p:cNvSpPr txBox="1"/>
          <p:nvPr/>
        </p:nvSpPr>
        <p:spPr>
          <a:xfrm>
            <a:off x="10287000" y="0"/>
            <a:ext cx="1905000" cy="369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200"/>
              <a:buFont typeface="Arial"/>
              <a:buNone/>
            </a:pPr>
            <a:r>
              <a:rPr b="0" i="0" lang="fr-FR" sz="1200" u="none" cap="none" strike="noStrike">
                <a:solidFill>
                  <a:schemeClr val="dk1"/>
                </a:solidFill>
                <a:latin typeface="Josefin Sans"/>
                <a:ea typeface="Josefin Sans"/>
                <a:cs typeface="Josefin Sans"/>
                <a:sym typeface="Josefin Sans"/>
              </a:rPr>
              <a:t>NIVEAU </a:t>
            </a:r>
            <a:r>
              <a:rPr lang="fr-FR" sz="1200">
                <a:solidFill>
                  <a:schemeClr val="dk1"/>
                </a:solidFill>
                <a:latin typeface="Josefin Sans"/>
                <a:ea typeface="Josefin Sans"/>
                <a:cs typeface="Josefin Sans"/>
                <a:sym typeface="Josefin Sans"/>
              </a:rPr>
              <a:t>2</a:t>
            </a:r>
            <a:r>
              <a:rPr b="0" i="0" lang="fr-FR" sz="1200" u="none" cap="none" strike="noStrike">
                <a:solidFill>
                  <a:schemeClr val="dk1"/>
                </a:solidFill>
                <a:latin typeface="Josefin Sans"/>
                <a:ea typeface="Josefin Sans"/>
                <a:cs typeface="Josefin Sans"/>
                <a:sym typeface="Josefin Sans"/>
              </a:rPr>
              <a:t> - SEMAINE 4</a:t>
            </a:r>
            <a:endParaRPr b="0" i="0" sz="1200" u="none" cap="none" strike="noStrike">
              <a:solidFill>
                <a:srgbClr val="000000"/>
              </a:solidFill>
              <a:latin typeface="Josefin Sans"/>
              <a:ea typeface="Josefin Sans"/>
              <a:cs typeface="Josefin Sans"/>
              <a:sym typeface="Josefin Sans"/>
            </a:endParaRPr>
          </a:p>
        </p:txBody>
      </p:sp>
      <p:sp>
        <p:nvSpPr>
          <p:cNvPr id="329" name="Google Shape;329;g10e8e08926c_0_265"/>
          <p:cNvSpPr txBox="1"/>
          <p:nvPr/>
        </p:nvSpPr>
        <p:spPr>
          <a:xfrm>
            <a:off x="491300" y="2333775"/>
            <a:ext cx="7882200" cy="3301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fr-FR" sz="2500">
                <a:solidFill>
                  <a:srgbClr val="666666"/>
                </a:solidFill>
                <a:latin typeface="Calibri"/>
                <a:ea typeface="Calibri"/>
                <a:cs typeface="Calibri"/>
                <a:sym typeface="Calibri"/>
              </a:rPr>
              <a:t>Rappel des points importants pour le brossage en position ouverte : </a:t>
            </a:r>
            <a:endParaRPr b="1" sz="2500">
              <a:solidFill>
                <a:srgbClr val="666666"/>
              </a:solidFill>
              <a:latin typeface="Calibri"/>
              <a:ea typeface="Calibri"/>
              <a:cs typeface="Calibri"/>
              <a:sym typeface="Calibri"/>
            </a:endParaRPr>
          </a:p>
          <a:p>
            <a:pPr indent="0" lvl="0" marL="0" rtl="0" algn="l">
              <a:spcBef>
                <a:spcPts val="0"/>
              </a:spcBef>
              <a:spcAft>
                <a:spcPts val="0"/>
              </a:spcAft>
              <a:buNone/>
            </a:pPr>
            <a:r>
              <a:t/>
            </a:r>
            <a:endParaRPr b="1" sz="2100">
              <a:solidFill>
                <a:srgbClr val="666666"/>
              </a:solidFill>
              <a:latin typeface="Calibri"/>
              <a:ea typeface="Calibri"/>
              <a:cs typeface="Calibri"/>
              <a:sym typeface="Calibri"/>
            </a:endParaRPr>
          </a:p>
          <a:p>
            <a:pPr indent="457200" lvl="0" marL="0" rtl="0" algn="l">
              <a:lnSpc>
                <a:spcPct val="150000"/>
              </a:lnSpc>
              <a:spcBef>
                <a:spcPts val="480"/>
              </a:spcBef>
              <a:spcAft>
                <a:spcPts val="0"/>
              </a:spcAft>
              <a:buNone/>
            </a:pPr>
            <a:r>
              <a:rPr lang="fr-FR" sz="2100">
                <a:solidFill>
                  <a:srgbClr val="666666"/>
                </a:solidFill>
                <a:latin typeface="Calibri"/>
                <a:ea typeface="Calibri"/>
                <a:cs typeface="Calibri"/>
                <a:sym typeface="Calibri"/>
              </a:rPr>
              <a:t>→ </a:t>
            </a:r>
            <a:r>
              <a:rPr lang="fr-FR" sz="2100">
                <a:solidFill>
                  <a:srgbClr val="666666"/>
                </a:solidFill>
                <a:latin typeface="Calibri"/>
                <a:ea typeface="Calibri"/>
                <a:cs typeface="Calibri"/>
                <a:sym typeface="Calibri"/>
              </a:rPr>
              <a:t>Le corps est orienté vers le capitaine</a:t>
            </a:r>
            <a:endParaRPr sz="2100">
              <a:solidFill>
                <a:srgbClr val="666666"/>
              </a:solidFill>
              <a:latin typeface="Calibri"/>
              <a:ea typeface="Calibri"/>
              <a:cs typeface="Calibri"/>
              <a:sym typeface="Calibri"/>
            </a:endParaRPr>
          </a:p>
          <a:p>
            <a:pPr indent="457200" lvl="0" marL="0" rtl="0" algn="l">
              <a:lnSpc>
                <a:spcPct val="150000"/>
              </a:lnSpc>
              <a:spcBef>
                <a:spcPts val="480"/>
              </a:spcBef>
              <a:spcAft>
                <a:spcPts val="0"/>
              </a:spcAft>
              <a:buNone/>
            </a:pPr>
            <a:r>
              <a:rPr lang="fr-FR" sz="2100">
                <a:solidFill>
                  <a:srgbClr val="666666"/>
                </a:solidFill>
                <a:latin typeface="Calibri"/>
                <a:ea typeface="Calibri"/>
                <a:cs typeface="Calibri"/>
                <a:sym typeface="Calibri"/>
              </a:rPr>
              <a:t>→ La paume de la main basse est orientée vers le capitaine</a:t>
            </a:r>
            <a:endParaRPr sz="2100">
              <a:solidFill>
                <a:srgbClr val="666666"/>
              </a:solidFill>
              <a:latin typeface="Calibri"/>
              <a:ea typeface="Calibri"/>
              <a:cs typeface="Calibri"/>
              <a:sym typeface="Calibri"/>
            </a:endParaRPr>
          </a:p>
          <a:p>
            <a:pPr indent="457200" lvl="0" marL="0" rtl="0" algn="l">
              <a:lnSpc>
                <a:spcPct val="150000"/>
              </a:lnSpc>
              <a:spcBef>
                <a:spcPts val="480"/>
              </a:spcBef>
              <a:spcAft>
                <a:spcPts val="0"/>
              </a:spcAft>
              <a:buNone/>
            </a:pPr>
            <a:r>
              <a:rPr lang="fr-FR" sz="2100">
                <a:solidFill>
                  <a:srgbClr val="666666"/>
                </a:solidFill>
                <a:latin typeface="Calibri"/>
                <a:ea typeface="Calibri"/>
                <a:cs typeface="Calibri"/>
                <a:sym typeface="Calibri"/>
              </a:rPr>
              <a:t>→ La paume de la main haute est orientée vers le brosseur</a:t>
            </a:r>
            <a:endParaRPr sz="2100">
              <a:solidFill>
                <a:srgbClr val="666666"/>
              </a:solidFill>
              <a:latin typeface="Calibri"/>
              <a:ea typeface="Calibri"/>
              <a:cs typeface="Calibri"/>
              <a:sym typeface="Calibri"/>
            </a:endParaRPr>
          </a:p>
          <a:p>
            <a:pPr indent="457200" lvl="0" marL="0" rtl="0" algn="l">
              <a:lnSpc>
                <a:spcPct val="150000"/>
              </a:lnSpc>
              <a:spcBef>
                <a:spcPts val="480"/>
              </a:spcBef>
              <a:spcAft>
                <a:spcPts val="0"/>
              </a:spcAft>
              <a:buNone/>
            </a:pPr>
            <a:r>
              <a:rPr lang="fr-FR" sz="2100">
                <a:solidFill>
                  <a:srgbClr val="666666"/>
                </a:solidFill>
                <a:latin typeface="Calibri"/>
                <a:ea typeface="Calibri"/>
                <a:cs typeface="Calibri"/>
                <a:sym typeface="Calibri"/>
              </a:rPr>
              <a:t>→ Déplacement des pieds en pas chassés </a:t>
            </a:r>
            <a:endParaRPr sz="2100">
              <a:solidFill>
                <a:srgbClr val="666666"/>
              </a:solidFill>
              <a:latin typeface="Calibri"/>
              <a:ea typeface="Calibri"/>
              <a:cs typeface="Calibri"/>
              <a:sym typeface="Calibri"/>
            </a:endParaRPr>
          </a:p>
        </p:txBody>
      </p:sp>
      <p:sp>
        <p:nvSpPr>
          <p:cNvPr id="330" name="Google Shape;330;g10e8e08926c_0_265"/>
          <p:cNvSpPr txBox="1"/>
          <p:nvPr/>
        </p:nvSpPr>
        <p:spPr>
          <a:xfrm>
            <a:off x="9606975" y="1225575"/>
            <a:ext cx="1177200" cy="1293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fr-FR" sz="7200">
                <a:latin typeface="Calibri"/>
                <a:ea typeface="Calibri"/>
                <a:cs typeface="Calibri"/>
                <a:sym typeface="Calibri"/>
              </a:rPr>
              <a:t>🧹</a:t>
            </a:r>
            <a:endParaRPr sz="7200">
              <a:latin typeface="Calibri"/>
              <a:ea typeface="Calibri"/>
              <a:cs typeface="Calibri"/>
              <a:sym typeface="Calibri"/>
            </a:endParaRPr>
          </a:p>
        </p:txBody>
      </p:sp>
      <p:pic>
        <p:nvPicPr>
          <p:cNvPr id="331" name="Google Shape;331;g10e8e08926c_0_265"/>
          <p:cNvPicPr preferRelativeResize="0"/>
          <p:nvPr/>
        </p:nvPicPr>
        <p:blipFill>
          <a:blip r:embed="rId4">
            <a:alphaModFix/>
          </a:blip>
          <a:stretch>
            <a:fillRect/>
          </a:stretch>
        </p:blipFill>
        <p:spPr>
          <a:xfrm>
            <a:off x="8270025" y="2939375"/>
            <a:ext cx="3513600" cy="2515200"/>
          </a:xfrm>
          <a:prstGeom prst="snip1Rect">
            <a:avLst>
              <a:gd fmla="val 16667" name="adj"/>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5" name="Shape 335"/>
        <p:cNvGrpSpPr/>
        <p:nvPr/>
      </p:nvGrpSpPr>
      <p:grpSpPr>
        <a:xfrm>
          <a:off x="0" y="0"/>
          <a:ext cx="0" cy="0"/>
          <a:chOff x="0" y="0"/>
          <a:chExt cx="0" cy="0"/>
        </a:xfrm>
      </p:grpSpPr>
      <p:sp>
        <p:nvSpPr>
          <p:cNvPr id="336" name="Google Shape;336;g1102a6170bc_0_5"/>
          <p:cNvSpPr/>
          <p:nvPr/>
        </p:nvSpPr>
        <p:spPr>
          <a:xfrm>
            <a:off x="0" y="76200"/>
            <a:ext cx="8548200" cy="1851900"/>
          </a:xfrm>
          <a:prstGeom prst="rightArrow">
            <a:avLst>
              <a:gd fmla="val 50000" name="adj1"/>
              <a:gd fmla="val 50000" name="adj2"/>
            </a:avLst>
          </a:prstGeom>
          <a:solidFill>
            <a:srgbClr val="38B6FF"/>
          </a:solidFill>
          <a:ln cap="flat" cmpd="sng" w="76200">
            <a:solidFill>
              <a:srgbClr val="A2DD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337" name="Google Shape;337;g1102a6170bc_0_5"/>
          <p:cNvPicPr preferRelativeResize="0"/>
          <p:nvPr/>
        </p:nvPicPr>
        <p:blipFill rotWithShape="1">
          <a:blip r:embed="rId3">
            <a:alphaModFix/>
          </a:blip>
          <a:srcRect b="32569" l="9350" r="6862" t="33968"/>
          <a:stretch/>
        </p:blipFill>
        <p:spPr>
          <a:xfrm>
            <a:off x="9606975" y="6060150"/>
            <a:ext cx="2585025" cy="797850"/>
          </a:xfrm>
          <a:prstGeom prst="rect">
            <a:avLst/>
          </a:prstGeom>
          <a:noFill/>
          <a:ln>
            <a:noFill/>
          </a:ln>
          <a:effectLst>
            <a:outerShdw blurRad="157163" rotWithShape="0" algn="bl" dir="5400000" dist="47625">
              <a:srgbClr val="000000">
                <a:alpha val="49800"/>
              </a:srgbClr>
            </a:outerShdw>
            <a:reflection blurRad="0" dir="0" dist="0" endA="0" endPos="1000" fadeDir="5400012" kx="0" rotWithShape="0" algn="bl" stPos="0" sy="-100000" ky="0"/>
          </a:effectLst>
        </p:spPr>
      </p:pic>
      <p:sp>
        <p:nvSpPr>
          <p:cNvPr id="338" name="Google Shape;338;g1102a6170bc_0_5"/>
          <p:cNvSpPr txBox="1"/>
          <p:nvPr>
            <p:ph type="title"/>
          </p:nvPr>
        </p:nvSpPr>
        <p:spPr>
          <a:xfrm>
            <a:off x="0" y="339300"/>
            <a:ext cx="7882200" cy="13257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SzPts val="1800"/>
              <a:buNone/>
            </a:pPr>
            <a:r>
              <a:rPr lang="fr-FR">
                <a:latin typeface="Short Stack"/>
                <a:ea typeface="Short Stack"/>
                <a:cs typeface="Short Stack"/>
                <a:sym typeface="Short Stack"/>
              </a:rPr>
              <a:t>Brossage - 4 points clés</a:t>
            </a:r>
            <a:endParaRPr sz="4000">
              <a:latin typeface="Short Stack"/>
              <a:ea typeface="Short Stack"/>
              <a:cs typeface="Short Stack"/>
              <a:sym typeface="Short Stack"/>
            </a:endParaRPr>
          </a:p>
        </p:txBody>
      </p:sp>
      <p:sp>
        <p:nvSpPr>
          <p:cNvPr id="339" name="Google Shape;339;g1102a6170bc_0_5"/>
          <p:cNvSpPr txBox="1"/>
          <p:nvPr/>
        </p:nvSpPr>
        <p:spPr>
          <a:xfrm>
            <a:off x="10287000" y="0"/>
            <a:ext cx="1905000" cy="369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200"/>
              <a:buFont typeface="Arial"/>
              <a:buNone/>
            </a:pPr>
            <a:r>
              <a:rPr b="0" i="0" lang="fr-FR" sz="1200" u="none" cap="none" strike="noStrike">
                <a:solidFill>
                  <a:schemeClr val="dk1"/>
                </a:solidFill>
                <a:latin typeface="Josefin Sans"/>
                <a:ea typeface="Josefin Sans"/>
                <a:cs typeface="Josefin Sans"/>
                <a:sym typeface="Josefin Sans"/>
              </a:rPr>
              <a:t>NIVEAU </a:t>
            </a:r>
            <a:r>
              <a:rPr lang="fr-FR" sz="1200">
                <a:solidFill>
                  <a:schemeClr val="dk1"/>
                </a:solidFill>
                <a:latin typeface="Josefin Sans"/>
                <a:ea typeface="Josefin Sans"/>
                <a:cs typeface="Josefin Sans"/>
                <a:sym typeface="Josefin Sans"/>
              </a:rPr>
              <a:t>2</a:t>
            </a:r>
            <a:r>
              <a:rPr b="0" i="0" lang="fr-FR" sz="1200" u="none" cap="none" strike="noStrike">
                <a:solidFill>
                  <a:schemeClr val="dk1"/>
                </a:solidFill>
                <a:latin typeface="Josefin Sans"/>
                <a:ea typeface="Josefin Sans"/>
                <a:cs typeface="Josefin Sans"/>
                <a:sym typeface="Josefin Sans"/>
              </a:rPr>
              <a:t> - SEMAINE 4</a:t>
            </a:r>
            <a:endParaRPr b="0" i="0" sz="1200" u="none" cap="none" strike="noStrike">
              <a:solidFill>
                <a:srgbClr val="000000"/>
              </a:solidFill>
              <a:latin typeface="Josefin Sans"/>
              <a:ea typeface="Josefin Sans"/>
              <a:cs typeface="Josefin Sans"/>
              <a:sym typeface="Josefin Sans"/>
            </a:endParaRPr>
          </a:p>
        </p:txBody>
      </p:sp>
      <p:sp>
        <p:nvSpPr>
          <p:cNvPr id="340" name="Google Shape;340;g1102a6170bc_0_5"/>
          <p:cNvSpPr txBox="1"/>
          <p:nvPr/>
        </p:nvSpPr>
        <p:spPr>
          <a:xfrm>
            <a:off x="9606975" y="1225575"/>
            <a:ext cx="1177200" cy="1293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fr-FR" sz="7200">
                <a:latin typeface="Calibri"/>
                <a:ea typeface="Calibri"/>
                <a:cs typeface="Calibri"/>
                <a:sym typeface="Calibri"/>
              </a:rPr>
              <a:t>🧹</a:t>
            </a:r>
            <a:endParaRPr sz="7200">
              <a:latin typeface="Calibri"/>
              <a:ea typeface="Calibri"/>
              <a:cs typeface="Calibri"/>
              <a:sym typeface="Calibri"/>
            </a:endParaRPr>
          </a:p>
        </p:txBody>
      </p:sp>
      <p:sp>
        <p:nvSpPr>
          <p:cNvPr id="341" name="Google Shape;341;g1102a6170bc_0_5"/>
          <p:cNvSpPr txBox="1"/>
          <p:nvPr/>
        </p:nvSpPr>
        <p:spPr>
          <a:xfrm>
            <a:off x="304800" y="1775700"/>
            <a:ext cx="8548200" cy="4802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fr-FR" sz="2500">
                <a:solidFill>
                  <a:srgbClr val="666666"/>
                </a:solidFill>
                <a:latin typeface="Calibri"/>
                <a:ea typeface="Calibri"/>
                <a:cs typeface="Calibri"/>
                <a:sym typeface="Calibri"/>
              </a:rPr>
              <a:t>Les 4 points clés pour un brossage efficace :</a:t>
            </a:r>
            <a:endParaRPr sz="2500">
              <a:solidFill>
                <a:srgbClr val="666666"/>
              </a:solidFill>
              <a:latin typeface="Calibri"/>
              <a:ea typeface="Calibri"/>
              <a:cs typeface="Calibri"/>
              <a:sym typeface="Calibri"/>
            </a:endParaRPr>
          </a:p>
          <a:p>
            <a:pPr indent="0" lvl="0" marL="0" rtl="0" algn="l">
              <a:spcBef>
                <a:spcPts val="480"/>
              </a:spcBef>
              <a:spcAft>
                <a:spcPts val="0"/>
              </a:spcAft>
              <a:buNone/>
            </a:pPr>
            <a:r>
              <a:rPr lang="fr-FR" sz="2100" u="sng">
                <a:solidFill>
                  <a:srgbClr val="666666"/>
                </a:solidFill>
                <a:latin typeface="Calibri"/>
                <a:ea typeface="Calibri"/>
                <a:cs typeface="Calibri"/>
                <a:sym typeface="Calibri"/>
              </a:rPr>
              <a:t>La position des mains sur la brosse</a:t>
            </a:r>
            <a:endParaRPr sz="2100" u="sng">
              <a:solidFill>
                <a:srgbClr val="666666"/>
              </a:solidFill>
              <a:latin typeface="Calibri"/>
              <a:ea typeface="Calibri"/>
              <a:cs typeface="Calibri"/>
              <a:sym typeface="Calibri"/>
            </a:endParaRPr>
          </a:p>
          <a:p>
            <a:pPr indent="457200" lvl="0" marL="0" rtl="0" algn="l">
              <a:spcBef>
                <a:spcPts val="480"/>
              </a:spcBef>
              <a:spcAft>
                <a:spcPts val="0"/>
              </a:spcAft>
              <a:buNone/>
            </a:pPr>
            <a:r>
              <a:rPr lang="fr-FR" sz="2100">
                <a:solidFill>
                  <a:srgbClr val="666666"/>
                </a:solidFill>
                <a:latin typeface="Calibri"/>
                <a:ea typeface="Calibri"/>
                <a:cs typeface="Calibri"/>
                <a:sym typeface="Calibri"/>
              </a:rPr>
              <a:t>→ </a:t>
            </a:r>
            <a:r>
              <a:rPr lang="fr-FR" sz="2100">
                <a:solidFill>
                  <a:srgbClr val="666666"/>
                </a:solidFill>
                <a:latin typeface="Calibri"/>
                <a:ea typeface="Calibri"/>
                <a:cs typeface="Calibri"/>
                <a:sym typeface="Calibri"/>
              </a:rPr>
              <a:t>La main basse est à environ un pied de la tête de la brosse</a:t>
            </a:r>
            <a:endParaRPr sz="2100">
              <a:solidFill>
                <a:srgbClr val="666666"/>
              </a:solidFill>
              <a:latin typeface="Calibri"/>
              <a:ea typeface="Calibri"/>
              <a:cs typeface="Calibri"/>
              <a:sym typeface="Calibri"/>
            </a:endParaRPr>
          </a:p>
          <a:p>
            <a:pPr indent="0" lvl="0" marL="0" rtl="0" algn="l">
              <a:spcBef>
                <a:spcPts val="480"/>
              </a:spcBef>
              <a:spcAft>
                <a:spcPts val="0"/>
              </a:spcAft>
              <a:buNone/>
            </a:pPr>
            <a:r>
              <a:t/>
            </a:r>
            <a:endParaRPr sz="2100">
              <a:solidFill>
                <a:srgbClr val="666666"/>
              </a:solidFill>
              <a:latin typeface="Calibri"/>
              <a:ea typeface="Calibri"/>
              <a:cs typeface="Calibri"/>
              <a:sym typeface="Calibri"/>
            </a:endParaRPr>
          </a:p>
          <a:p>
            <a:pPr indent="0" lvl="0" marL="0" rtl="0" algn="l">
              <a:spcBef>
                <a:spcPts val="480"/>
              </a:spcBef>
              <a:spcAft>
                <a:spcPts val="0"/>
              </a:spcAft>
              <a:buNone/>
            </a:pPr>
            <a:r>
              <a:rPr lang="fr-FR" sz="2100" u="sng">
                <a:solidFill>
                  <a:srgbClr val="666666"/>
                </a:solidFill>
                <a:latin typeface="Calibri"/>
                <a:ea typeface="Calibri"/>
                <a:cs typeface="Calibri"/>
                <a:sym typeface="Calibri"/>
              </a:rPr>
              <a:t>La position de la tête</a:t>
            </a:r>
            <a:endParaRPr sz="2100">
              <a:solidFill>
                <a:srgbClr val="666666"/>
              </a:solidFill>
              <a:latin typeface="Calibri"/>
              <a:ea typeface="Calibri"/>
              <a:cs typeface="Calibri"/>
              <a:sym typeface="Calibri"/>
            </a:endParaRPr>
          </a:p>
          <a:p>
            <a:pPr indent="457200" lvl="0" marL="0" rtl="0" algn="l">
              <a:spcBef>
                <a:spcPts val="480"/>
              </a:spcBef>
              <a:spcAft>
                <a:spcPts val="0"/>
              </a:spcAft>
              <a:buNone/>
            </a:pPr>
            <a:r>
              <a:rPr lang="fr-FR" sz="2100">
                <a:solidFill>
                  <a:srgbClr val="666666"/>
                </a:solidFill>
                <a:latin typeface="Calibri"/>
                <a:ea typeface="Calibri"/>
                <a:cs typeface="Calibri"/>
                <a:sym typeface="Calibri"/>
              </a:rPr>
              <a:t>→ Les yeux sont au-dessus de la pierre</a:t>
            </a:r>
            <a:endParaRPr sz="2100">
              <a:solidFill>
                <a:srgbClr val="666666"/>
              </a:solidFill>
              <a:latin typeface="Calibri"/>
              <a:ea typeface="Calibri"/>
              <a:cs typeface="Calibri"/>
              <a:sym typeface="Calibri"/>
            </a:endParaRPr>
          </a:p>
          <a:p>
            <a:pPr indent="0" lvl="0" marL="0" rtl="0" algn="l">
              <a:spcBef>
                <a:spcPts val="480"/>
              </a:spcBef>
              <a:spcAft>
                <a:spcPts val="0"/>
              </a:spcAft>
              <a:buNone/>
            </a:pPr>
            <a:r>
              <a:t/>
            </a:r>
            <a:endParaRPr sz="2100">
              <a:solidFill>
                <a:srgbClr val="666666"/>
              </a:solidFill>
              <a:latin typeface="Calibri"/>
              <a:ea typeface="Calibri"/>
              <a:cs typeface="Calibri"/>
              <a:sym typeface="Calibri"/>
            </a:endParaRPr>
          </a:p>
          <a:p>
            <a:pPr indent="0" lvl="0" marL="0" rtl="0" algn="l">
              <a:spcBef>
                <a:spcPts val="480"/>
              </a:spcBef>
              <a:spcAft>
                <a:spcPts val="0"/>
              </a:spcAft>
              <a:buNone/>
            </a:pPr>
            <a:r>
              <a:rPr lang="fr-FR" sz="2100" u="sng">
                <a:solidFill>
                  <a:srgbClr val="666666"/>
                </a:solidFill>
                <a:latin typeface="Calibri"/>
                <a:ea typeface="Calibri"/>
                <a:cs typeface="Calibri"/>
                <a:sym typeface="Calibri"/>
              </a:rPr>
              <a:t>Le dos droit</a:t>
            </a:r>
            <a:endParaRPr sz="2100" u="sng">
              <a:solidFill>
                <a:srgbClr val="666666"/>
              </a:solidFill>
              <a:latin typeface="Calibri"/>
              <a:ea typeface="Calibri"/>
              <a:cs typeface="Calibri"/>
              <a:sym typeface="Calibri"/>
            </a:endParaRPr>
          </a:p>
          <a:p>
            <a:pPr indent="457200" lvl="0" marL="0" rtl="0" algn="l">
              <a:spcBef>
                <a:spcPts val="480"/>
              </a:spcBef>
              <a:spcAft>
                <a:spcPts val="0"/>
              </a:spcAft>
              <a:buNone/>
            </a:pPr>
            <a:r>
              <a:rPr lang="fr-FR" sz="2100">
                <a:solidFill>
                  <a:srgbClr val="666666"/>
                </a:solidFill>
                <a:latin typeface="Calibri"/>
                <a:ea typeface="Calibri"/>
                <a:cs typeface="Calibri"/>
                <a:sym typeface="Calibri"/>
              </a:rPr>
              <a:t>→ </a:t>
            </a:r>
            <a:r>
              <a:rPr lang="fr-FR" sz="2100">
                <a:solidFill>
                  <a:srgbClr val="666666"/>
                </a:solidFill>
                <a:latin typeface="Calibri"/>
                <a:ea typeface="Calibri"/>
                <a:cs typeface="Calibri"/>
                <a:sym typeface="Calibri"/>
              </a:rPr>
              <a:t>En gardant le dos droit, on évite le risque de blessure</a:t>
            </a:r>
            <a:endParaRPr sz="2100">
              <a:solidFill>
                <a:srgbClr val="666666"/>
              </a:solidFill>
              <a:latin typeface="Calibri"/>
              <a:ea typeface="Calibri"/>
              <a:cs typeface="Calibri"/>
              <a:sym typeface="Calibri"/>
            </a:endParaRPr>
          </a:p>
          <a:p>
            <a:pPr indent="0" lvl="0" marL="0" rtl="0" algn="l">
              <a:spcBef>
                <a:spcPts val="480"/>
              </a:spcBef>
              <a:spcAft>
                <a:spcPts val="0"/>
              </a:spcAft>
              <a:buNone/>
            </a:pPr>
            <a:r>
              <a:t/>
            </a:r>
            <a:endParaRPr sz="2100">
              <a:solidFill>
                <a:srgbClr val="666666"/>
              </a:solidFill>
              <a:latin typeface="Calibri"/>
              <a:ea typeface="Calibri"/>
              <a:cs typeface="Calibri"/>
              <a:sym typeface="Calibri"/>
            </a:endParaRPr>
          </a:p>
          <a:p>
            <a:pPr indent="0" lvl="0" marL="0" rtl="0" algn="l">
              <a:spcBef>
                <a:spcPts val="480"/>
              </a:spcBef>
              <a:spcAft>
                <a:spcPts val="0"/>
              </a:spcAft>
              <a:buNone/>
            </a:pPr>
            <a:r>
              <a:rPr lang="fr-FR" sz="2100" u="sng">
                <a:solidFill>
                  <a:srgbClr val="666666"/>
                </a:solidFill>
                <a:latin typeface="Calibri"/>
                <a:ea typeface="Calibri"/>
                <a:cs typeface="Calibri"/>
                <a:sym typeface="Calibri"/>
              </a:rPr>
              <a:t>Le déplacement des pieds </a:t>
            </a:r>
            <a:endParaRPr sz="2100">
              <a:solidFill>
                <a:srgbClr val="666666"/>
              </a:solidFill>
              <a:latin typeface="Calibri"/>
              <a:ea typeface="Calibri"/>
              <a:cs typeface="Calibri"/>
              <a:sym typeface="Calibri"/>
            </a:endParaRPr>
          </a:p>
          <a:p>
            <a:pPr indent="457200" lvl="0" marL="0" rtl="0" algn="l">
              <a:spcBef>
                <a:spcPts val="480"/>
              </a:spcBef>
              <a:spcAft>
                <a:spcPts val="0"/>
              </a:spcAft>
              <a:buNone/>
            </a:pPr>
            <a:r>
              <a:rPr lang="fr-FR" sz="2100">
                <a:solidFill>
                  <a:srgbClr val="666666"/>
                </a:solidFill>
                <a:latin typeface="Calibri"/>
                <a:ea typeface="Calibri"/>
                <a:cs typeface="Calibri"/>
                <a:sym typeface="Calibri"/>
              </a:rPr>
              <a:t>→ Déplacement en chassé sur la pointe des pieds</a:t>
            </a:r>
            <a:endParaRPr sz="2100">
              <a:solidFill>
                <a:srgbClr val="666666"/>
              </a:solidFill>
            </a:endParaRPr>
          </a:p>
        </p:txBody>
      </p:sp>
      <p:pic>
        <p:nvPicPr>
          <p:cNvPr id="342" name="Google Shape;342;g1102a6170bc_0_5"/>
          <p:cNvPicPr preferRelativeResize="0"/>
          <p:nvPr/>
        </p:nvPicPr>
        <p:blipFill rotWithShape="1">
          <a:blip r:embed="rId4">
            <a:alphaModFix/>
          </a:blip>
          <a:srcRect b="6447" l="38116" r="19905" t="31440"/>
          <a:stretch/>
        </p:blipFill>
        <p:spPr>
          <a:xfrm>
            <a:off x="7971568" y="2953875"/>
            <a:ext cx="3812100" cy="2500800"/>
          </a:xfrm>
          <a:prstGeom prst="snip1Rect">
            <a:avLst>
              <a:gd fmla="val 16667" name="adj"/>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6" name="Shape 346"/>
        <p:cNvGrpSpPr/>
        <p:nvPr/>
      </p:nvGrpSpPr>
      <p:grpSpPr>
        <a:xfrm>
          <a:off x="0" y="0"/>
          <a:ext cx="0" cy="0"/>
          <a:chOff x="0" y="0"/>
          <a:chExt cx="0" cy="0"/>
        </a:xfrm>
      </p:grpSpPr>
      <p:sp>
        <p:nvSpPr>
          <p:cNvPr id="347" name="Google Shape;347;g1102a6170bc_0_17"/>
          <p:cNvSpPr/>
          <p:nvPr/>
        </p:nvSpPr>
        <p:spPr>
          <a:xfrm>
            <a:off x="0" y="76200"/>
            <a:ext cx="8548200" cy="1851900"/>
          </a:xfrm>
          <a:prstGeom prst="rightArrow">
            <a:avLst>
              <a:gd fmla="val 50000" name="adj1"/>
              <a:gd fmla="val 50000" name="adj2"/>
            </a:avLst>
          </a:prstGeom>
          <a:solidFill>
            <a:srgbClr val="38B6FF"/>
          </a:solidFill>
          <a:ln cap="flat" cmpd="sng" w="76200">
            <a:solidFill>
              <a:srgbClr val="A2DD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348" name="Google Shape;348;g1102a6170bc_0_17"/>
          <p:cNvPicPr preferRelativeResize="0"/>
          <p:nvPr/>
        </p:nvPicPr>
        <p:blipFill rotWithShape="1">
          <a:blip r:embed="rId3">
            <a:alphaModFix/>
          </a:blip>
          <a:srcRect b="32569" l="9350" r="6862" t="33968"/>
          <a:stretch/>
        </p:blipFill>
        <p:spPr>
          <a:xfrm>
            <a:off x="9606975" y="6060150"/>
            <a:ext cx="2585025" cy="797850"/>
          </a:xfrm>
          <a:prstGeom prst="rect">
            <a:avLst/>
          </a:prstGeom>
          <a:noFill/>
          <a:ln>
            <a:noFill/>
          </a:ln>
          <a:effectLst>
            <a:outerShdw blurRad="157163" rotWithShape="0" algn="bl" dir="5400000" dist="47625">
              <a:srgbClr val="000000">
                <a:alpha val="49800"/>
              </a:srgbClr>
            </a:outerShdw>
            <a:reflection blurRad="0" dir="0" dist="0" endA="0" endPos="1000" fadeDir="5400012" kx="0" rotWithShape="0" algn="bl" stPos="0" sy="-100000" ky="0"/>
          </a:effectLst>
        </p:spPr>
      </p:pic>
      <p:sp>
        <p:nvSpPr>
          <p:cNvPr id="349" name="Google Shape;349;g1102a6170bc_0_17"/>
          <p:cNvSpPr txBox="1"/>
          <p:nvPr>
            <p:ph type="title"/>
          </p:nvPr>
        </p:nvSpPr>
        <p:spPr>
          <a:xfrm>
            <a:off x="0" y="339300"/>
            <a:ext cx="7882200" cy="13257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SzPts val="1800"/>
              <a:buNone/>
            </a:pPr>
            <a:r>
              <a:rPr lang="fr-FR">
                <a:latin typeface="Short Stack"/>
                <a:ea typeface="Short Stack"/>
                <a:cs typeface="Short Stack"/>
                <a:sym typeface="Short Stack"/>
              </a:rPr>
              <a:t>Brossage à 2</a:t>
            </a:r>
            <a:endParaRPr sz="4000">
              <a:latin typeface="Short Stack"/>
              <a:ea typeface="Short Stack"/>
              <a:cs typeface="Short Stack"/>
              <a:sym typeface="Short Stack"/>
            </a:endParaRPr>
          </a:p>
        </p:txBody>
      </p:sp>
      <p:sp>
        <p:nvSpPr>
          <p:cNvPr id="350" name="Google Shape;350;g1102a6170bc_0_17"/>
          <p:cNvSpPr txBox="1"/>
          <p:nvPr/>
        </p:nvSpPr>
        <p:spPr>
          <a:xfrm>
            <a:off x="10287000" y="0"/>
            <a:ext cx="1905000" cy="369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200"/>
              <a:buFont typeface="Arial"/>
              <a:buNone/>
            </a:pPr>
            <a:r>
              <a:rPr b="0" i="0" lang="fr-FR" sz="1200" u="none" cap="none" strike="noStrike">
                <a:solidFill>
                  <a:schemeClr val="dk1"/>
                </a:solidFill>
                <a:latin typeface="Josefin Sans"/>
                <a:ea typeface="Josefin Sans"/>
                <a:cs typeface="Josefin Sans"/>
                <a:sym typeface="Josefin Sans"/>
              </a:rPr>
              <a:t>NIVEAU </a:t>
            </a:r>
            <a:r>
              <a:rPr lang="fr-FR" sz="1200">
                <a:solidFill>
                  <a:schemeClr val="dk1"/>
                </a:solidFill>
                <a:latin typeface="Josefin Sans"/>
                <a:ea typeface="Josefin Sans"/>
                <a:cs typeface="Josefin Sans"/>
                <a:sym typeface="Josefin Sans"/>
              </a:rPr>
              <a:t>2</a:t>
            </a:r>
            <a:r>
              <a:rPr b="0" i="0" lang="fr-FR" sz="1200" u="none" cap="none" strike="noStrike">
                <a:solidFill>
                  <a:schemeClr val="dk1"/>
                </a:solidFill>
                <a:latin typeface="Josefin Sans"/>
                <a:ea typeface="Josefin Sans"/>
                <a:cs typeface="Josefin Sans"/>
                <a:sym typeface="Josefin Sans"/>
              </a:rPr>
              <a:t> - SEMAINE 4</a:t>
            </a:r>
            <a:endParaRPr b="0" i="0" sz="1200" u="none" cap="none" strike="noStrike">
              <a:solidFill>
                <a:srgbClr val="000000"/>
              </a:solidFill>
              <a:latin typeface="Josefin Sans"/>
              <a:ea typeface="Josefin Sans"/>
              <a:cs typeface="Josefin Sans"/>
              <a:sym typeface="Josefin Sans"/>
            </a:endParaRPr>
          </a:p>
        </p:txBody>
      </p:sp>
      <p:sp>
        <p:nvSpPr>
          <p:cNvPr id="351" name="Google Shape;351;g1102a6170bc_0_17"/>
          <p:cNvSpPr txBox="1"/>
          <p:nvPr/>
        </p:nvSpPr>
        <p:spPr>
          <a:xfrm>
            <a:off x="9606975" y="1225575"/>
            <a:ext cx="1177200" cy="1108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fr-FR" sz="6000">
                <a:latin typeface="Calibri"/>
                <a:ea typeface="Calibri"/>
                <a:cs typeface="Calibri"/>
                <a:sym typeface="Calibri"/>
              </a:rPr>
              <a:t>🧹</a:t>
            </a:r>
            <a:endParaRPr sz="6000">
              <a:latin typeface="Calibri"/>
              <a:ea typeface="Calibri"/>
              <a:cs typeface="Calibri"/>
              <a:sym typeface="Calibri"/>
            </a:endParaRPr>
          </a:p>
        </p:txBody>
      </p:sp>
      <p:sp>
        <p:nvSpPr>
          <p:cNvPr id="352" name="Google Shape;352;g1102a6170bc_0_17"/>
          <p:cNvSpPr txBox="1"/>
          <p:nvPr/>
        </p:nvSpPr>
        <p:spPr>
          <a:xfrm>
            <a:off x="183584" y="1824876"/>
            <a:ext cx="8229600" cy="48966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None/>
            </a:pPr>
            <a:r>
              <a:rPr b="1" lang="fr-FR" sz="2500">
                <a:solidFill>
                  <a:srgbClr val="666666"/>
                </a:solidFill>
                <a:latin typeface="Calibri"/>
                <a:ea typeface="Calibri"/>
                <a:cs typeface="Calibri"/>
                <a:sym typeface="Calibri"/>
              </a:rPr>
              <a:t>Le brossage à deux :</a:t>
            </a:r>
            <a:endParaRPr sz="2500">
              <a:solidFill>
                <a:srgbClr val="666666"/>
              </a:solidFill>
              <a:latin typeface="Calibri"/>
              <a:ea typeface="Calibri"/>
              <a:cs typeface="Calibri"/>
              <a:sym typeface="Calibri"/>
            </a:endParaRPr>
          </a:p>
          <a:p>
            <a:pPr indent="0" lvl="0" marL="0" rtl="0" algn="l">
              <a:lnSpc>
                <a:spcPct val="90000"/>
              </a:lnSpc>
              <a:spcBef>
                <a:spcPts val="481"/>
              </a:spcBef>
              <a:spcAft>
                <a:spcPts val="0"/>
              </a:spcAft>
              <a:buNone/>
            </a:pPr>
            <a:r>
              <a:rPr lang="fr-FR" sz="2100" u="sng">
                <a:solidFill>
                  <a:srgbClr val="666666"/>
                </a:solidFill>
                <a:latin typeface="Calibri"/>
                <a:ea typeface="Calibri"/>
                <a:cs typeface="Calibri"/>
                <a:sym typeface="Calibri"/>
              </a:rPr>
              <a:t>Rôle du premier brosseur</a:t>
            </a:r>
            <a:endParaRPr sz="2100" u="sng">
              <a:solidFill>
                <a:srgbClr val="666666"/>
              </a:solidFill>
              <a:latin typeface="Calibri"/>
              <a:ea typeface="Calibri"/>
              <a:cs typeface="Calibri"/>
              <a:sym typeface="Calibri"/>
            </a:endParaRPr>
          </a:p>
          <a:p>
            <a:pPr indent="457200" lvl="0" marL="0" rtl="0" algn="l">
              <a:lnSpc>
                <a:spcPct val="115000"/>
              </a:lnSpc>
              <a:spcBef>
                <a:spcPts val="481"/>
              </a:spcBef>
              <a:spcAft>
                <a:spcPts val="0"/>
              </a:spcAft>
              <a:buNone/>
            </a:pPr>
            <a:r>
              <a:rPr lang="fr-FR" sz="2100">
                <a:solidFill>
                  <a:srgbClr val="666666"/>
                </a:solidFill>
                <a:latin typeface="Calibri"/>
                <a:ea typeface="Calibri"/>
                <a:cs typeface="Calibri"/>
                <a:sym typeface="Calibri"/>
              </a:rPr>
              <a:t>→ </a:t>
            </a:r>
            <a:r>
              <a:rPr lang="fr-FR" sz="2100">
                <a:solidFill>
                  <a:srgbClr val="666666"/>
                </a:solidFill>
                <a:latin typeface="Calibri"/>
                <a:ea typeface="Calibri"/>
                <a:cs typeface="Calibri"/>
                <a:sym typeface="Calibri"/>
              </a:rPr>
              <a:t>Juge la vitesse de la pierre</a:t>
            </a:r>
            <a:endParaRPr sz="2100">
              <a:solidFill>
                <a:srgbClr val="666666"/>
              </a:solidFill>
              <a:latin typeface="Calibri"/>
              <a:ea typeface="Calibri"/>
              <a:cs typeface="Calibri"/>
              <a:sym typeface="Calibri"/>
            </a:endParaRPr>
          </a:p>
          <a:p>
            <a:pPr indent="457200" lvl="0" marL="0" rtl="0" algn="l">
              <a:lnSpc>
                <a:spcPct val="115000"/>
              </a:lnSpc>
              <a:spcBef>
                <a:spcPts val="481"/>
              </a:spcBef>
              <a:spcAft>
                <a:spcPts val="0"/>
              </a:spcAft>
              <a:buNone/>
            </a:pPr>
            <a:r>
              <a:rPr lang="fr-FR" sz="2100">
                <a:solidFill>
                  <a:srgbClr val="666666"/>
                </a:solidFill>
                <a:latin typeface="Calibri"/>
                <a:ea typeface="Calibri"/>
                <a:cs typeface="Calibri"/>
                <a:sym typeface="Calibri"/>
              </a:rPr>
              <a:t>→ Communique seulement avec le deuxième brosseur</a:t>
            </a:r>
            <a:endParaRPr sz="2100">
              <a:solidFill>
                <a:srgbClr val="666666"/>
              </a:solidFill>
              <a:latin typeface="Calibri"/>
              <a:ea typeface="Calibri"/>
              <a:cs typeface="Calibri"/>
              <a:sym typeface="Calibri"/>
            </a:endParaRPr>
          </a:p>
          <a:p>
            <a:pPr indent="0" lvl="0" marL="457200" rtl="0" algn="l">
              <a:lnSpc>
                <a:spcPct val="115000"/>
              </a:lnSpc>
              <a:spcBef>
                <a:spcPts val="481"/>
              </a:spcBef>
              <a:spcAft>
                <a:spcPts val="0"/>
              </a:spcAft>
              <a:buNone/>
            </a:pPr>
            <a:r>
              <a:rPr lang="fr-FR" sz="2100">
                <a:solidFill>
                  <a:srgbClr val="666666"/>
                </a:solidFill>
                <a:latin typeface="Calibri"/>
                <a:ea typeface="Calibri"/>
                <a:cs typeface="Calibri"/>
                <a:sym typeface="Calibri"/>
              </a:rPr>
              <a:t>→ Doit être prêt à brosser en tout temps (faire un léger balayage devant la pierre si le brossage n’est pas appelé)</a:t>
            </a:r>
            <a:endParaRPr sz="2100">
              <a:solidFill>
                <a:srgbClr val="666666"/>
              </a:solidFill>
              <a:latin typeface="Calibri"/>
              <a:ea typeface="Calibri"/>
              <a:cs typeface="Calibri"/>
              <a:sym typeface="Calibri"/>
            </a:endParaRPr>
          </a:p>
          <a:p>
            <a:pPr indent="0" lvl="0" marL="0" rtl="0" algn="l">
              <a:lnSpc>
                <a:spcPct val="90000"/>
              </a:lnSpc>
              <a:spcBef>
                <a:spcPts val="351"/>
              </a:spcBef>
              <a:spcAft>
                <a:spcPts val="0"/>
              </a:spcAft>
              <a:buNone/>
            </a:pPr>
            <a:r>
              <a:t/>
            </a:r>
            <a:endParaRPr sz="2100" u="sng">
              <a:solidFill>
                <a:srgbClr val="666666"/>
              </a:solidFill>
              <a:latin typeface="Calibri"/>
              <a:ea typeface="Calibri"/>
              <a:cs typeface="Calibri"/>
              <a:sym typeface="Calibri"/>
            </a:endParaRPr>
          </a:p>
          <a:p>
            <a:pPr indent="0" lvl="0" marL="0" rtl="0" algn="l">
              <a:lnSpc>
                <a:spcPct val="90000"/>
              </a:lnSpc>
              <a:spcBef>
                <a:spcPts val="481"/>
              </a:spcBef>
              <a:spcAft>
                <a:spcPts val="0"/>
              </a:spcAft>
              <a:buNone/>
            </a:pPr>
            <a:r>
              <a:rPr lang="fr-FR" sz="2100" u="sng">
                <a:solidFill>
                  <a:srgbClr val="666666"/>
                </a:solidFill>
                <a:latin typeface="Calibri"/>
                <a:ea typeface="Calibri"/>
                <a:cs typeface="Calibri"/>
                <a:sym typeface="Calibri"/>
              </a:rPr>
              <a:t>Rôle du deuxième brosseur</a:t>
            </a:r>
            <a:endParaRPr sz="2100" u="sng">
              <a:solidFill>
                <a:srgbClr val="666666"/>
              </a:solidFill>
              <a:latin typeface="Calibri"/>
              <a:ea typeface="Calibri"/>
              <a:cs typeface="Calibri"/>
              <a:sym typeface="Calibri"/>
            </a:endParaRPr>
          </a:p>
          <a:p>
            <a:pPr indent="457200" lvl="0" marL="0" rtl="0" algn="l">
              <a:lnSpc>
                <a:spcPct val="115000"/>
              </a:lnSpc>
              <a:spcBef>
                <a:spcPts val="481"/>
              </a:spcBef>
              <a:spcAft>
                <a:spcPts val="0"/>
              </a:spcAft>
              <a:buNone/>
            </a:pPr>
            <a:r>
              <a:rPr lang="fr-FR" sz="2100">
                <a:solidFill>
                  <a:srgbClr val="666666"/>
                </a:solidFill>
                <a:latin typeface="Calibri"/>
                <a:ea typeface="Calibri"/>
                <a:cs typeface="Calibri"/>
                <a:sym typeface="Calibri"/>
              </a:rPr>
              <a:t>→ </a:t>
            </a:r>
            <a:r>
              <a:rPr lang="fr-FR" sz="2100">
                <a:solidFill>
                  <a:srgbClr val="666666"/>
                </a:solidFill>
                <a:latin typeface="Calibri"/>
                <a:ea typeface="Calibri"/>
                <a:cs typeface="Calibri"/>
                <a:sym typeface="Calibri"/>
              </a:rPr>
              <a:t>Juge la vitesse de la pierre</a:t>
            </a:r>
            <a:endParaRPr sz="2100">
              <a:solidFill>
                <a:srgbClr val="666666"/>
              </a:solidFill>
              <a:latin typeface="Calibri"/>
              <a:ea typeface="Calibri"/>
              <a:cs typeface="Calibri"/>
              <a:sym typeface="Calibri"/>
            </a:endParaRPr>
          </a:p>
          <a:p>
            <a:pPr indent="457200" lvl="0" marL="0" rtl="0" algn="l">
              <a:lnSpc>
                <a:spcPct val="115000"/>
              </a:lnSpc>
              <a:spcBef>
                <a:spcPts val="481"/>
              </a:spcBef>
              <a:spcAft>
                <a:spcPts val="0"/>
              </a:spcAft>
              <a:buNone/>
            </a:pPr>
            <a:r>
              <a:rPr lang="fr-FR" sz="2100">
                <a:solidFill>
                  <a:srgbClr val="666666"/>
                </a:solidFill>
                <a:latin typeface="Calibri"/>
                <a:ea typeface="Calibri"/>
                <a:cs typeface="Calibri"/>
                <a:sym typeface="Calibri"/>
              </a:rPr>
              <a:t>→ Communique avec le premier brosseur et le capitaine</a:t>
            </a:r>
            <a:endParaRPr sz="2100">
              <a:solidFill>
                <a:srgbClr val="666666"/>
              </a:solidFill>
              <a:latin typeface="Calibri"/>
              <a:ea typeface="Calibri"/>
              <a:cs typeface="Calibri"/>
              <a:sym typeface="Calibri"/>
            </a:endParaRPr>
          </a:p>
          <a:p>
            <a:pPr indent="0" lvl="0" marL="457200" rtl="0" algn="l">
              <a:lnSpc>
                <a:spcPct val="115000"/>
              </a:lnSpc>
              <a:spcBef>
                <a:spcPts val="481"/>
              </a:spcBef>
              <a:spcAft>
                <a:spcPts val="0"/>
              </a:spcAft>
              <a:buNone/>
            </a:pPr>
            <a:r>
              <a:rPr lang="fr-FR" sz="2100">
                <a:solidFill>
                  <a:srgbClr val="666666"/>
                </a:solidFill>
                <a:latin typeface="Calibri"/>
                <a:ea typeface="Calibri"/>
                <a:cs typeface="Calibri"/>
                <a:sym typeface="Calibri"/>
              </a:rPr>
              <a:t>→ Brosse si la pierre manque de force pour aider le premier brosseur ou pour aider à faire courber une pierre</a:t>
            </a:r>
            <a:endParaRPr sz="2100">
              <a:solidFill>
                <a:srgbClr val="666666"/>
              </a:solidFill>
              <a:latin typeface="Calibri"/>
              <a:ea typeface="Calibri"/>
              <a:cs typeface="Calibri"/>
              <a:sym typeface="Calibri"/>
            </a:endParaRPr>
          </a:p>
        </p:txBody>
      </p:sp>
      <p:pic>
        <p:nvPicPr>
          <p:cNvPr id="353" name="Google Shape;353;g1102a6170bc_0_17"/>
          <p:cNvPicPr preferRelativeResize="0"/>
          <p:nvPr/>
        </p:nvPicPr>
        <p:blipFill>
          <a:blip r:embed="rId4">
            <a:alphaModFix/>
          </a:blip>
          <a:stretch>
            <a:fillRect/>
          </a:stretch>
        </p:blipFill>
        <p:spPr>
          <a:xfrm>
            <a:off x="8234775" y="2995380"/>
            <a:ext cx="3513600" cy="2382900"/>
          </a:xfrm>
          <a:prstGeom prst="snip1Rect">
            <a:avLst>
              <a:gd fmla="val 16667" name="adj"/>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7" name="Shape 357"/>
        <p:cNvGrpSpPr/>
        <p:nvPr/>
      </p:nvGrpSpPr>
      <p:grpSpPr>
        <a:xfrm>
          <a:off x="0" y="0"/>
          <a:ext cx="0" cy="0"/>
          <a:chOff x="0" y="0"/>
          <a:chExt cx="0" cy="0"/>
        </a:xfrm>
      </p:grpSpPr>
      <p:sp>
        <p:nvSpPr>
          <p:cNvPr id="358" name="Google Shape;358;g1102a6170bc_0_30"/>
          <p:cNvSpPr/>
          <p:nvPr/>
        </p:nvSpPr>
        <p:spPr>
          <a:xfrm>
            <a:off x="3056025" y="3881200"/>
            <a:ext cx="284400" cy="281400"/>
          </a:xfrm>
          <a:prstGeom prst="ellipse">
            <a:avLst/>
          </a:prstGeom>
          <a:solidFill>
            <a:srgbClr val="38B6FF"/>
          </a:solidFill>
          <a:ln cap="flat" cmpd="sng" w="9525">
            <a:solidFill>
              <a:srgbClr val="4A7DBA"/>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9" name="Google Shape;359;g1102a6170bc_0_30"/>
          <p:cNvSpPr/>
          <p:nvPr/>
        </p:nvSpPr>
        <p:spPr>
          <a:xfrm>
            <a:off x="2687175" y="3730325"/>
            <a:ext cx="427200" cy="369300"/>
          </a:xfrm>
          <a:prstGeom prst="ellipse">
            <a:avLst/>
          </a:prstGeom>
          <a:solidFill>
            <a:srgbClr val="38B6FF"/>
          </a:solidFill>
          <a:ln cap="flat" cmpd="sng" w="9525">
            <a:solidFill>
              <a:srgbClr val="4A7DBA"/>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0" name="Google Shape;360;g1102a6170bc_0_30"/>
          <p:cNvSpPr/>
          <p:nvPr/>
        </p:nvSpPr>
        <p:spPr>
          <a:xfrm>
            <a:off x="2304200" y="3480675"/>
            <a:ext cx="494700" cy="469800"/>
          </a:xfrm>
          <a:prstGeom prst="ellipse">
            <a:avLst/>
          </a:prstGeom>
          <a:solidFill>
            <a:srgbClr val="38B6FF"/>
          </a:solidFill>
          <a:ln cap="flat" cmpd="sng" w="9525">
            <a:solidFill>
              <a:srgbClr val="4A7DBA"/>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1" name="Google Shape;361;g1102a6170bc_0_30"/>
          <p:cNvSpPr/>
          <p:nvPr/>
        </p:nvSpPr>
        <p:spPr>
          <a:xfrm>
            <a:off x="0" y="76200"/>
            <a:ext cx="8548200" cy="1851900"/>
          </a:xfrm>
          <a:prstGeom prst="rightArrow">
            <a:avLst>
              <a:gd fmla="val 50000" name="adj1"/>
              <a:gd fmla="val 50000" name="adj2"/>
            </a:avLst>
          </a:prstGeom>
          <a:solidFill>
            <a:srgbClr val="38B6FF"/>
          </a:solidFill>
          <a:ln cap="flat" cmpd="sng" w="76200">
            <a:solidFill>
              <a:srgbClr val="A2DD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2" name="Google Shape;362;g1102a6170bc_0_30"/>
          <p:cNvSpPr txBox="1"/>
          <p:nvPr/>
        </p:nvSpPr>
        <p:spPr>
          <a:xfrm>
            <a:off x="10235825" y="0"/>
            <a:ext cx="1956600" cy="369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200"/>
              <a:buFont typeface="Arial"/>
              <a:buNone/>
            </a:pPr>
            <a:r>
              <a:rPr b="0" i="0" lang="fr-FR" sz="1200" u="none" cap="none" strike="noStrike">
                <a:solidFill>
                  <a:schemeClr val="dk1"/>
                </a:solidFill>
                <a:latin typeface="Josefin Sans"/>
                <a:ea typeface="Josefin Sans"/>
                <a:cs typeface="Josefin Sans"/>
                <a:sym typeface="Josefin Sans"/>
              </a:rPr>
              <a:t>NIVEAU </a:t>
            </a:r>
            <a:r>
              <a:rPr lang="fr-FR" sz="1200">
                <a:solidFill>
                  <a:schemeClr val="dk1"/>
                </a:solidFill>
                <a:latin typeface="Josefin Sans"/>
                <a:ea typeface="Josefin Sans"/>
                <a:cs typeface="Josefin Sans"/>
                <a:sym typeface="Josefin Sans"/>
              </a:rPr>
              <a:t>2</a:t>
            </a:r>
            <a:r>
              <a:rPr b="0" i="0" lang="fr-FR" sz="1200" u="none" cap="none" strike="noStrike">
                <a:solidFill>
                  <a:schemeClr val="dk1"/>
                </a:solidFill>
                <a:latin typeface="Josefin Sans"/>
                <a:ea typeface="Josefin Sans"/>
                <a:cs typeface="Josefin Sans"/>
                <a:sym typeface="Josefin Sans"/>
              </a:rPr>
              <a:t> - SEMAINE </a:t>
            </a:r>
            <a:r>
              <a:rPr lang="fr-FR" sz="1200">
                <a:solidFill>
                  <a:schemeClr val="dk1"/>
                </a:solidFill>
                <a:latin typeface="Josefin Sans"/>
                <a:ea typeface="Josefin Sans"/>
                <a:cs typeface="Josefin Sans"/>
                <a:sym typeface="Josefin Sans"/>
              </a:rPr>
              <a:t>4</a:t>
            </a:r>
            <a:endParaRPr b="0" i="0" sz="1200" u="none" cap="none" strike="noStrike">
              <a:solidFill>
                <a:srgbClr val="000000"/>
              </a:solidFill>
              <a:latin typeface="Josefin Sans"/>
              <a:ea typeface="Josefin Sans"/>
              <a:cs typeface="Josefin Sans"/>
              <a:sym typeface="Josefin Sans"/>
            </a:endParaRPr>
          </a:p>
        </p:txBody>
      </p:sp>
      <p:pic>
        <p:nvPicPr>
          <p:cNvPr id="363" name="Google Shape;363;g1102a6170bc_0_30"/>
          <p:cNvPicPr preferRelativeResize="0"/>
          <p:nvPr/>
        </p:nvPicPr>
        <p:blipFill rotWithShape="1">
          <a:blip r:embed="rId3">
            <a:alphaModFix/>
          </a:blip>
          <a:srcRect b="32569" l="9350" r="6862" t="33968"/>
          <a:stretch/>
        </p:blipFill>
        <p:spPr>
          <a:xfrm>
            <a:off x="9606975" y="6060150"/>
            <a:ext cx="2585025" cy="797850"/>
          </a:xfrm>
          <a:prstGeom prst="rect">
            <a:avLst/>
          </a:prstGeom>
          <a:noFill/>
          <a:ln>
            <a:noFill/>
          </a:ln>
          <a:effectLst>
            <a:outerShdw blurRad="157163" rotWithShape="0" algn="bl" dir="5400000" dist="47625">
              <a:srgbClr val="000000">
                <a:alpha val="49800"/>
              </a:srgbClr>
            </a:outerShdw>
            <a:reflection blurRad="0" dir="0" dist="0" endA="0" endPos="1000" fadeDir="5400012" kx="0" rotWithShape="0" algn="bl" stPos="0" sy="-100000" ky="0"/>
          </a:effectLst>
        </p:spPr>
      </p:pic>
      <p:sp>
        <p:nvSpPr>
          <p:cNvPr id="364" name="Google Shape;364;g1102a6170bc_0_30"/>
          <p:cNvSpPr txBox="1"/>
          <p:nvPr>
            <p:ph idx="4294967295" type="title"/>
          </p:nvPr>
        </p:nvSpPr>
        <p:spPr>
          <a:xfrm>
            <a:off x="0" y="339300"/>
            <a:ext cx="8686800" cy="13257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SzPts val="4400"/>
              <a:buNone/>
            </a:pPr>
            <a:r>
              <a:rPr lang="fr-FR" sz="3700">
                <a:latin typeface="Short Stack"/>
                <a:ea typeface="Short Stack"/>
                <a:cs typeface="Short Stack"/>
                <a:sym typeface="Short Stack"/>
              </a:rPr>
              <a:t>Brossage</a:t>
            </a:r>
            <a:endParaRPr sz="3700">
              <a:latin typeface="Short Stack"/>
              <a:ea typeface="Short Stack"/>
              <a:cs typeface="Short Stack"/>
              <a:sym typeface="Short Stack"/>
            </a:endParaRPr>
          </a:p>
        </p:txBody>
      </p:sp>
      <p:sp>
        <p:nvSpPr>
          <p:cNvPr id="365" name="Google Shape;365;g1102a6170bc_0_30"/>
          <p:cNvSpPr/>
          <p:nvPr/>
        </p:nvSpPr>
        <p:spPr>
          <a:xfrm>
            <a:off x="133547" y="2122200"/>
            <a:ext cx="3432240" cy="1608120"/>
          </a:xfrm>
          <a:prstGeom prst="cloud">
            <a:avLst/>
          </a:prstGeom>
          <a:solidFill>
            <a:srgbClr val="38B6FF"/>
          </a:solidFill>
          <a:ln cap="flat" cmpd="sng" w="19050">
            <a:solidFill>
              <a:schemeClr val="accent5"/>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6" name="Google Shape;366;g1102a6170bc_0_30"/>
          <p:cNvSpPr txBox="1"/>
          <p:nvPr/>
        </p:nvSpPr>
        <p:spPr>
          <a:xfrm rot="908">
            <a:off x="715197" y="2372163"/>
            <a:ext cx="2271600" cy="1108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3000"/>
              <a:buFont typeface="Arial"/>
              <a:buNone/>
            </a:pPr>
            <a:r>
              <a:rPr b="0" i="0" lang="fr-FR" sz="3000" u="none" cap="none" strike="noStrike">
                <a:solidFill>
                  <a:srgbClr val="000000"/>
                </a:solidFill>
                <a:latin typeface="Josefin Sans"/>
                <a:ea typeface="Josefin Sans"/>
                <a:cs typeface="Josefin Sans"/>
                <a:sym typeface="Josefin Sans"/>
              </a:rPr>
              <a:t>Saviez-vous que…</a:t>
            </a:r>
            <a:endParaRPr b="0" i="0" sz="3000" u="none" cap="none" strike="noStrike">
              <a:solidFill>
                <a:srgbClr val="000000"/>
              </a:solidFill>
              <a:latin typeface="Josefin Sans"/>
              <a:ea typeface="Josefin Sans"/>
              <a:cs typeface="Josefin Sans"/>
              <a:sym typeface="Josefin Sans"/>
            </a:endParaRPr>
          </a:p>
        </p:txBody>
      </p:sp>
      <p:sp>
        <p:nvSpPr>
          <p:cNvPr id="367" name="Google Shape;367;g1102a6170bc_0_30"/>
          <p:cNvSpPr txBox="1"/>
          <p:nvPr/>
        </p:nvSpPr>
        <p:spPr>
          <a:xfrm>
            <a:off x="0" y="6519325"/>
            <a:ext cx="2944200" cy="338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000"/>
              <a:buFont typeface="Arial"/>
              <a:buNone/>
            </a:pPr>
            <a:r>
              <a:rPr b="0" i="0" lang="fr-FR" sz="1000" u="none" cap="none" strike="noStrike">
                <a:solidFill>
                  <a:schemeClr val="dk1"/>
                </a:solidFill>
                <a:latin typeface="Calibri"/>
                <a:ea typeface="Calibri"/>
                <a:cs typeface="Calibri"/>
                <a:sym typeface="Calibri"/>
              </a:rPr>
              <a:t>*Étude de 2010 de l’Université Western d’Ontario</a:t>
            </a:r>
            <a:endParaRPr b="0" i="0" sz="600" u="none" cap="none" strike="noStrike">
              <a:solidFill>
                <a:srgbClr val="000000"/>
              </a:solidFill>
              <a:latin typeface="Arial"/>
              <a:ea typeface="Arial"/>
              <a:cs typeface="Arial"/>
              <a:sym typeface="Arial"/>
            </a:endParaRPr>
          </a:p>
        </p:txBody>
      </p:sp>
      <p:sp>
        <p:nvSpPr>
          <p:cNvPr id="368" name="Google Shape;368;g1102a6170bc_0_30"/>
          <p:cNvSpPr txBox="1"/>
          <p:nvPr/>
        </p:nvSpPr>
        <p:spPr>
          <a:xfrm>
            <a:off x="3684875" y="2846238"/>
            <a:ext cx="7359600" cy="3213900"/>
          </a:xfrm>
          <a:prstGeom prst="rect">
            <a:avLst/>
          </a:prstGeom>
          <a:noFill/>
          <a:ln>
            <a:noFill/>
          </a:ln>
        </p:spPr>
        <p:txBody>
          <a:bodyPr anchorCtr="0" anchor="t" bIns="91425" lIns="91425" spcFirstLastPara="1" rIns="91425" wrap="square" tIns="91425">
            <a:spAutoFit/>
          </a:bodyPr>
          <a:lstStyle/>
          <a:p>
            <a:pPr indent="0" lvl="0" marL="0" rtl="0" algn="l">
              <a:lnSpc>
                <a:spcPct val="90000"/>
              </a:lnSpc>
              <a:spcBef>
                <a:spcPts val="480"/>
              </a:spcBef>
              <a:spcAft>
                <a:spcPts val="0"/>
              </a:spcAft>
              <a:buNone/>
            </a:pPr>
            <a:r>
              <a:rPr b="1" lang="fr-FR" sz="2100">
                <a:solidFill>
                  <a:srgbClr val="666666"/>
                </a:solidFill>
                <a:latin typeface="Calibri"/>
                <a:ea typeface="Calibri"/>
                <a:cs typeface="Calibri"/>
                <a:sym typeface="Calibri"/>
              </a:rPr>
              <a:t>Angle d’attaque de 45 degrés :</a:t>
            </a:r>
            <a:endParaRPr b="1" sz="2100">
              <a:solidFill>
                <a:srgbClr val="666666"/>
              </a:solidFill>
              <a:latin typeface="Calibri"/>
              <a:ea typeface="Calibri"/>
              <a:cs typeface="Calibri"/>
              <a:sym typeface="Calibri"/>
            </a:endParaRPr>
          </a:p>
          <a:p>
            <a:pPr indent="0" lvl="0" marL="0" rtl="0" algn="l">
              <a:lnSpc>
                <a:spcPct val="90000"/>
              </a:lnSpc>
              <a:spcBef>
                <a:spcPts val="480"/>
              </a:spcBef>
              <a:spcAft>
                <a:spcPts val="0"/>
              </a:spcAft>
              <a:buNone/>
            </a:pPr>
            <a:r>
              <a:t/>
            </a:r>
            <a:endParaRPr b="1" sz="2100">
              <a:solidFill>
                <a:srgbClr val="666666"/>
              </a:solidFill>
              <a:latin typeface="Calibri"/>
              <a:ea typeface="Calibri"/>
              <a:cs typeface="Calibri"/>
              <a:sym typeface="Calibri"/>
            </a:endParaRPr>
          </a:p>
          <a:p>
            <a:pPr indent="0" lvl="0" marL="457200" rtl="0" algn="l">
              <a:lnSpc>
                <a:spcPct val="150000"/>
              </a:lnSpc>
              <a:spcBef>
                <a:spcPts val="480"/>
              </a:spcBef>
              <a:spcAft>
                <a:spcPts val="0"/>
              </a:spcAft>
              <a:buNone/>
            </a:pPr>
            <a:r>
              <a:rPr lang="fr-FR" sz="2100">
                <a:solidFill>
                  <a:srgbClr val="666666"/>
                </a:solidFill>
                <a:latin typeface="Calibri"/>
                <a:ea typeface="Calibri"/>
                <a:cs typeface="Calibri"/>
                <a:sym typeface="Calibri"/>
              </a:rPr>
              <a:t>→ </a:t>
            </a:r>
            <a:r>
              <a:rPr lang="fr-FR" sz="2100">
                <a:solidFill>
                  <a:srgbClr val="666666"/>
                </a:solidFill>
                <a:latin typeface="Calibri"/>
                <a:ea typeface="Calibri"/>
                <a:cs typeface="Calibri"/>
                <a:sym typeface="Calibri"/>
              </a:rPr>
              <a:t>La partie plus foncée démontre une pression exercée plus forte lors du brossage.</a:t>
            </a:r>
            <a:endParaRPr sz="2100">
              <a:solidFill>
                <a:srgbClr val="666666"/>
              </a:solidFill>
              <a:latin typeface="Calibri"/>
              <a:ea typeface="Calibri"/>
              <a:cs typeface="Calibri"/>
              <a:sym typeface="Calibri"/>
            </a:endParaRPr>
          </a:p>
          <a:p>
            <a:pPr indent="0" lvl="0" marL="457200" rtl="0" algn="l">
              <a:lnSpc>
                <a:spcPct val="150000"/>
              </a:lnSpc>
              <a:spcBef>
                <a:spcPts val="480"/>
              </a:spcBef>
              <a:spcAft>
                <a:spcPts val="0"/>
              </a:spcAft>
              <a:buNone/>
            </a:pPr>
            <a:r>
              <a:rPr lang="fr-FR" sz="2100">
                <a:solidFill>
                  <a:srgbClr val="666666"/>
                </a:solidFill>
                <a:latin typeface="Calibri"/>
                <a:ea typeface="Calibri"/>
                <a:cs typeface="Calibri"/>
                <a:sym typeface="Calibri"/>
              </a:rPr>
              <a:t>→ Sur des conditions de jeu idéales, le brossage peut avoir un impact important en augmentant de 4 à 14 pieds la distance totale de la pierre selon l’efficacité des brosseurs.</a:t>
            </a:r>
            <a:endParaRPr sz="2100">
              <a:solidFill>
                <a:srgbClr val="666666"/>
              </a:solidFill>
            </a:endParaRPr>
          </a:p>
        </p:txBody>
      </p:sp>
      <p:pic>
        <p:nvPicPr>
          <p:cNvPr descr="http://glennpaulley.ca/curling/wp-content/uploads/2020/02/Brushing45degreesToHold-208x300.png" id="369" name="Google Shape;369;g1102a6170bc_0_30"/>
          <p:cNvPicPr preferRelativeResize="0"/>
          <p:nvPr/>
        </p:nvPicPr>
        <p:blipFill rotWithShape="1">
          <a:blip r:embed="rId4">
            <a:alphaModFix/>
          </a:blip>
          <a:srcRect b="0" l="0" r="0" t="0"/>
          <a:stretch/>
        </p:blipFill>
        <p:spPr>
          <a:xfrm>
            <a:off x="9087875" y="671248"/>
            <a:ext cx="1956600" cy="2822025"/>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3" name="Shape 373"/>
        <p:cNvGrpSpPr/>
        <p:nvPr/>
      </p:nvGrpSpPr>
      <p:grpSpPr>
        <a:xfrm>
          <a:off x="0" y="0"/>
          <a:ext cx="0" cy="0"/>
          <a:chOff x="0" y="0"/>
          <a:chExt cx="0" cy="0"/>
        </a:xfrm>
      </p:grpSpPr>
      <p:pic>
        <p:nvPicPr>
          <p:cNvPr id="374" name="Google Shape;374;g10cab4fc2cb_0_0"/>
          <p:cNvPicPr preferRelativeResize="0"/>
          <p:nvPr/>
        </p:nvPicPr>
        <p:blipFill rotWithShape="1">
          <a:blip r:embed="rId3">
            <a:alphaModFix/>
          </a:blip>
          <a:srcRect b="32569" l="9349" r="6862" t="33968"/>
          <a:stretch/>
        </p:blipFill>
        <p:spPr>
          <a:xfrm>
            <a:off x="9606975" y="6060150"/>
            <a:ext cx="2585025" cy="797850"/>
          </a:xfrm>
          <a:prstGeom prst="rect">
            <a:avLst/>
          </a:prstGeom>
          <a:noFill/>
          <a:ln>
            <a:noFill/>
          </a:ln>
          <a:effectLst>
            <a:outerShdw blurRad="157163" rotWithShape="0" algn="bl" dir="5400000" dist="47625">
              <a:srgbClr val="000000">
                <a:alpha val="49803"/>
              </a:srgbClr>
            </a:outerShdw>
            <a:reflection blurRad="0" dir="0" dist="0" endA="0" endPos="1000" fadeDir="5400012" kx="0" rotWithShape="0" algn="bl" stPos="0" sy="-100000" ky="0"/>
          </a:effectLst>
        </p:spPr>
      </p:pic>
      <p:sp>
        <p:nvSpPr>
          <p:cNvPr id="375" name="Google Shape;375;g10cab4fc2cb_0_0"/>
          <p:cNvSpPr txBox="1"/>
          <p:nvPr/>
        </p:nvSpPr>
        <p:spPr>
          <a:xfrm>
            <a:off x="10276775" y="0"/>
            <a:ext cx="1915200" cy="369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200"/>
              <a:buFont typeface="Arial"/>
              <a:buNone/>
            </a:pPr>
            <a:r>
              <a:rPr b="0" i="0" lang="fr-FR" sz="1200" u="none" cap="none" strike="noStrike">
                <a:solidFill>
                  <a:schemeClr val="dk1"/>
                </a:solidFill>
                <a:latin typeface="Josefin Sans"/>
                <a:ea typeface="Josefin Sans"/>
                <a:cs typeface="Josefin Sans"/>
                <a:sym typeface="Josefin Sans"/>
              </a:rPr>
              <a:t>NIVEAU </a:t>
            </a:r>
            <a:r>
              <a:rPr lang="fr-FR" sz="1200">
                <a:solidFill>
                  <a:schemeClr val="dk1"/>
                </a:solidFill>
                <a:latin typeface="Josefin Sans"/>
                <a:ea typeface="Josefin Sans"/>
                <a:cs typeface="Josefin Sans"/>
                <a:sym typeface="Josefin Sans"/>
              </a:rPr>
              <a:t>2</a:t>
            </a:r>
            <a:r>
              <a:rPr b="0" i="0" lang="fr-FR" sz="1200" u="none" cap="none" strike="noStrike">
                <a:solidFill>
                  <a:schemeClr val="dk1"/>
                </a:solidFill>
                <a:latin typeface="Josefin Sans"/>
                <a:ea typeface="Josefin Sans"/>
                <a:cs typeface="Josefin Sans"/>
                <a:sym typeface="Josefin Sans"/>
              </a:rPr>
              <a:t> - SEMAINE 4</a:t>
            </a:r>
            <a:endParaRPr b="0" i="0" sz="1200" u="none" cap="none" strike="noStrike">
              <a:solidFill>
                <a:srgbClr val="000000"/>
              </a:solidFill>
              <a:latin typeface="Josefin Sans"/>
              <a:ea typeface="Josefin Sans"/>
              <a:cs typeface="Josefin Sans"/>
              <a:sym typeface="Josefin Sans"/>
            </a:endParaRPr>
          </a:p>
        </p:txBody>
      </p:sp>
      <p:sp>
        <p:nvSpPr>
          <p:cNvPr id="376" name="Google Shape;376;g10cab4fc2cb_0_0"/>
          <p:cNvSpPr txBox="1"/>
          <p:nvPr>
            <p:ph type="title"/>
          </p:nvPr>
        </p:nvSpPr>
        <p:spPr>
          <a:xfrm>
            <a:off x="1732050" y="594575"/>
            <a:ext cx="8345700" cy="13257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SzPts val="1800"/>
              <a:buNone/>
            </a:pPr>
            <a:r>
              <a:rPr lang="fr-FR" sz="4700">
                <a:latin typeface="Short Stack"/>
                <a:ea typeface="Short Stack"/>
                <a:cs typeface="Short Stack"/>
                <a:sym typeface="Short Stack"/>
              </a:rPr>
              <a:t>Conseils de l’entraîneur</a:t>
            </a:r>
            <a:endParaRPr sz="4700">
              <a:latin typeface="Short Stack"/>
              <a:ea typeface="Short Stack"/>
              <a:cs typeface="Short Stack"/>
              <a:sym typeface="Short Stack"/>
            </a:endParaRPr>
          </a:p>
        </p:txBody>
      </p:sp>
      <p:sp>
        <p:nvSpPr>
          <p:cNvPr id="377" name="Google Shape;377;g10cab4fc2cb_0_0"/>
          <p:cNvSpPr/>
          <p:nvPr/>
        </p:nvSpPr>
        <p:spPr>
          <a:xfrm>
            <a:off x="304800" y="387000"/>
            <a:ext cx="1408500" cy="1260000"/>
          </a:xfrm>
          <a:prstGeom prst="star5">
            <a:avLst>
              <a:gd fmla="val 19098" name="adj"/>
              <a:gd fmla="val 105146" name="hf"/>
              <a:gd fmla="val 110557" name="vf"/>
            </a:avLst>
          </a:prstGeom>
          <a:solidFill>
            <a:schemeClr val="accent4"/>
          </a:solidFill>
          <a:ln cap="flat" cmpd="sng" w="38100">
            <a:solidFill>
              <a:srgbClr val="BF9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accent4"/>
              </a:solidFill>
              <a:latin typeface="Arial"/>
              <a:ea typeface="Arial"/>
              <a:cs typeface="Arial"/>
              <a:sym typeface="Arial"/>
            </a:endParaRPr>
          </a:p>
        </p:txBody>
      </p:sp>
      <p:sp>
        <p:nvSpPr>
          <p:cNvPr id="378" name="Google Shape;378;g10cab4fc2cb_0_0"/>
          <p:cNvSpPr/>
          <p:nvPr/>
        </p:nvSpPr>
        <p:spPr>
          <a:xfrm>
            <a:off x="10021500" y="387000"/>
            <a:ext cx="1408500" cy="1260000"/>
          </a:xfrm>
          <a:prstGeom prst="star5">
            <a:avLst>
              <a:gd fmla="val 19098" name="adj"/>
              <a:gd fmla="val 105146" name="hf"/>
              <a:gd fmla="val 110557" name="vf"/>
            </a:avLst>
          </a:prstGeom>
          <a:solidFill>
            <a:schemeClr val="accent4"/>
          </a:solidFill>
          <a:ln cap="flat" cmpd="sng" w="38100">
            <a:solidFill>
              <a:srgbClr val="BF9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9" name="Google Shape;379;g10cab4fc2cb_0_0"/>
          <p:cNvSpPr txBox="1"/>
          <p:nvPr/>
        </p:nvSpPr>
        <p:spPr>
          <a:xfrm>
            <a:off x="457200" y="1763925"/>
            <a:ext cx="10972800" cy="4838100"/>
          </a:xfrm>
          <a:prstGeom prst="rect">
            <a:avLst/>
          </a:prstGeom>
          <a:noFill/>
          <a:ln>
            <a:noFill/>
          </a:ln>
        </p:spPr>
        <p:txBody>
          <a:bodyPr anchorCtr="0" anchor="t" bIns="45700" lIns="91425" spcFirstLastPara="1" rIns="91425" wrap="square" tIns="45700">
            <a:noAutofit/>
          </a:bodyPr>
          <a:lstStyle/>
          <a:p>
            <a:pPr indent="457200" lvl="0" marL="0" rtl="0" algn="l">
              <a:lnSpc>
                <a:spcPct val="150000"/>
              </a:lnSpc>
              <a:spcBef>
                <a:spcPts val="0"/>
              </a:spcBef>
              <a:spcAft>
                <a:spcPts val="0"/>
              </a:spcAft>
              <a:buNone/>
            </a:pPr>
            <a:r>
              <a:rPr lang="fr-FR" sz="2100">
                <a:solidFill>
                  <a:srgbClr val="666666"/>
                </a:solidFill>
                <a:latin typeface="Calibri"/>
                <a:ea typeface="Calibri"/>
                <a:cs typeface="Calibri"/>
                <a:sym typeface="Calibri"/>
              </a:rPr>
              <a:t>→ </a:t>
            </a:r>
            <a:r>
              <a:rPr lang="fr-FR" sz="2100">
                <a:solidFill>
                  <a:srgbClr val="666666"/>
                </a:solidFill>
                <a:latin typeface="Calibri"/>
                <a:ea typeface="Calibri"/>
                <a:cs typeface="Calibri"/>
                <a:sym typeface="Calibri"/>
              </a:rPr>
              <a:t>Le brossage est un art! </a:t>
            </a:r>
            <a:endParaRPr sz="2100">
              <a:solidFill>
                <a:srgbClr val="666666"/>
              </a:solidFill>
              <a:latin typeface="Calibri"/>
              <a:ea typeface="Calibri"/>
              <a:cs typeface="Calibri"/>
              <a:sym typeface="Calibri"/>
            </a:endParaRPr>
          </a:p>
          <a:p>
            <a:pPr indent="457200" lvl="0" marL="0" rtl="0" algn="l">
              <a:lnSpc>
                <a:spcPct val="150000"/>
              </a:lnSpc>
              <a:spcBef>
                <a:spcPts val="480"/>
              </a:spcBef>
              <a:spcAft>
                <a:spcPts val="0"/>
              </a:spcAft>
              <a:buNone/>
            </a:pPr>
            <a:r>
              <a:rPr lang="fr-FR" sz="2100">
                <a:solidFill>
                  <a:srgbClr val="666666"/>
                </a:solidFill>
                <a:latin typeface="Calibri"/>
                <a:ea typeface="Calibri"/>
                <a:cs typeface="Calibri"/>
                <a:sym typeface="Calibri"/>
              </a:rPr>
              <a:t>→ </a:t>
            </a:r>
            <a:r>
              <a:rPr lang="fr-FR" sz="2100">
                <a:solidFill>
                  <a:srgbClr val="666666"/>
                </a:solidFill>
                <a:latin typeface="Calibri"/>
                <a:ea typeface="Calibri"/>
                <a:cs typeface="Calibri"/>
                <a:sym typeface="Calibri"/>
              </a:rPr>
              <a:t>La pratique  vous aidera à améliorer votre position et votre efficacité. </a:t>
            </a:r>
            <a:endParaRPr sz="2100">
              <a:solidFill>
                <a:srgbClr val="666666"/>
              </a:solidFill>
              <a:latin typeface="Calibri"/>
              <a:ea typeface="Calibri"/>
              <a:cs typeface="Calibri"/>
              <a:sym typeface="Calibri"/>
            </a:endParaRPr>
          </a:p>
          <a:p>
            <a:pPr indent="0" lvl="0" marL="457200" rtl="0" algn="l">
              <a:lnSpc>
                <a:spcPct val="150000"/>
              </a:lnSpc>
              <a:spcBef>
                <a:spcPts val="480"/>
              </a:spcBef>
              <a:spcAft>
                <a:spcPts val="0"/>
              </a:spcAft>
              <a:buNone/>
            </a:pPr>
            <a:r>
              <a:rPr lang="fr-FR" sz="2100">
                <a:solidFill>
                  <a:srgbClr val="666666"/>
                </a:solidFill>
                <a:latin typeface="Calibri"/>
                <a:ea typeface="Calibri"/>
                <a:cs typeface="Calibri"/>
                <a:sym typeface="Calibri"/>
              </a:rPr>
              <a:t>→ </a:t>
            </a:r>
            <a:r>
              <a:rPr lang="fr-FR" sz="2100">
                <a:solidFill>
                  <a:srgbClr val="666666"/>
                </a:solidFill>
                <a:latin typeface="Calibri"/>
                <a:ea typeface="Calibri"/>
                <a:cs typeface="Calibri"/>
                <a:sym typeface="Calibri"/>
              </a:rPr>
              <a:t>Le brossage en position ouverte est plus sécuritaire car notre corps est orienté dans la direction où nous nous déplaçons.</a:t>
            </a:r>
            <a:endParaRPr sz="2100">
              <a:solidFill>
                <a:srgbClr val="666666"/>
              </a:solidFill>
              <a:latin typeface="Calibri"/>
              <a:ea typeface="Calibri"/>
              <a:cs typeface="Calibri"/>
              <a:sym typeface="Calibri"/>
            </a:endParaRPr>
          </a:p>
          <a:p>
            <a:pPr indent="0" lvl="0" marL="0" rtl="0" algn="l">
              <a:spcBef>
                <a:spcPts val="480"/>
              </a:spcBef>
              <a:spcAft>
                <a:spcPts val="0"/>
              </a:spcAft>
              <a:buNone/>
            </a:pPr>
            <a:r>
              <a:t/>
            </a:r>
            <a:endParaRPr b="1" sz="2100" u="sng">
              <a:solidFill>
                <a:srgbClr val="666666"/>
              </a:solidFill>
              <a:latin typeface="Calibri"/>
              <a:ea typeface="Calibri"/>
              <a:cs typeface="Calibri"/>
              <a:sym typeface="Calibri"/>
            </a:endParaRPr>
          </a:p>
          <a:p>
            <a:pPr indent="0" lvl="0" marL="0" rtl="0" algn="l">
              <a:spcBef>
                <a:spcPts val="480"/>
              </a:spcBef>
              <a:spcAft>
                <a:spcPts val="0"/>
              </a:spcAft>
              <a:buNone/>
            </a:pPr>
            <a:r>
              <a:rPr b="1" lang="fr-FR" sz="2100" u="sng">
                <a:solidFill>
                  <a:srgbClr val="666666"/>
                </a:solidFill>
                <a:latin typeface="Calibri"/>
                <a:ea typeface="Calibri"/>
                <a:cs typeface="Calibri"/>
                <a:sym typeface="Calibri"/>
              </a:rPr>
              <a:t>Voici un truc simple pour augmenter le poids sur la tête de la brosse :</a:t>
            </a:r>
            <a:endParaRPr sz="2100">
              <a:solidFill>
                <a:srgbClr val="666666"/>
              </a:solidFill>
              <a:latin typeface="Calibri"/>
              <a:ea typeface="Calibri"/>
              <a:cs typeface="Calibri"/>
              <a:sym typeface="Calibri"/>
            </a:endParaRPr>
          </a:p>
          <a:p>
            <a:pPr indent="0" lvl="0" marL="457200" rtl="0" algn="l">
              <a:lnSpc>
                <a:spcPct val="150000"/>
              </a:lnSpc>
              <a:spcBef>
                <a:spcPts val="480"/>
              </a:spcBef>
              <a:spcAft>
                <a:spcPts val="0"/>
              </a:spcAft>
              <a:buNone/>
            </a:pPr>
            <a:r>
              <a:rPr lang="fr-FR" sz="2100">
                <a:solidFill>
                  <a:srgbClr val="666666"/>
                </a:solidFill>
                <a:latin typeface="Calibri"/>
                <a:ea typeface="Calibri"/>
                <a:cs typeface="Calibri"/>
                <a:sym typeface="Calibri"/>
              </a:rPr>
              <a:t>→ </a:t>
            </a:r>
            <a:r>
              <a:rPr lang="fr-FR" sz="2100">
                <a:solidFill>
                  <a:srgbClr val="666666"/>
                </a:solidFill>
                <a:latin typeface="Calibri"/>
                <a:ea typeface="Calibri"/>
                <a:cs typeface="Calibri"/>
                <a:sym typeface="Calibri"/>
              </a:rPr>
              <a:t>On devrait se déplacer sur la pointe des pieds et nos talons ne devraient pas toucher à la surface de jeu. </a:t>
            </a:r>
            <a:endParaRPr sz="2100">
              <a:solidFill>
                <a:srgbClr val="666666"/>
              </a:solidFill>
              <a:latin typeface="Calibri"/>
              <a:ea typeface="Calibri"/>
              <a:cs typeface="Calibri"/>
              <a:sym typeface="Calibri"/>
            </a:endParaRPr>
          </a:p>
          <a:p>
            <a:pPr indent="0" lvl="0" marL="457200" rtl="0" algn="l">
              <a:lnSpc>
                <a:spcPct val="150000"/>
              </a:lnSpc>
              <a:spcBef>
                <a:spcPts val="480"/>
              </a:spcBef>
              <a:spcAft>
                <a:spcPts val="0"/>
              </a:spcAft>
              <a:buNone/>
            </a:pPr>
            <a:r>
              <a:rPr lang="fr-FR" sz="2100">
                <a:solidFill>
                  <a:srgbClr val="666666"/>
                </a:solidFill>
                <a:latin typeface="Calibri"/>
                <a:ea typeface="Calibri"/>
                <a:cs typeface="Calibri"/>
                <a:sym typeface="Calibri"/>
              </a:rPr>
              <a:t>→ </a:t>
            </a:r>
            <a:r>
              <a:rPr lang="fr-FR" sz="2100">
                <a:solidFill>
                  <a:srgbClr val="666666"/>
                </a:solidFill>
                <a:latin typeface="Calibri"/>
                <a:ea typeface="Calibri"/>
                <a:cs typeface="Calibri"/>
                <a:sym typeface="Calibri"/>
              </a:rPr>
              <a:t>Juste en réalisant cette position, votre poids augmentera automatiquement sur le haut de votre corps.</a:t>
            </a:r>
            <a:endParaRPr sz="2100">
              <a:solidFill>
                <a:srgbClr val="666666"/>
              </a:solidFill>
              <a:latin typeface="Calibri"/>
              <a:ea typeface="Calibri"/>
              <a:cs typeface="Calibri"/>
              <a:sym typeface="Calibri"/>
            </a:endParaRPr>
          </a:p>
          <a:p>
            <a:pPr indent="0" lvl="0" marL="0" rtl="0" algn="l">
              <a:spcBef>
                <a:spcPts val="480"/>
              </a:spcBef>
              <a:spcAft>
                <a:spcPts val="0"/>
              </a:spcAft>
              <a:buNone/>
            </a:pPr>
            <a:r>
              <a:t/>
            </a:r>
            <a:endParaRPr sz="2400">
              <a:solidFill>
                <a:srgbClr val="000000"/>
              </a:solidFill>
              <a:latin typeface="Calibri"/>
              <a:ea typeface="Calibri"/>
              <a:cs typeface="Calibri"/>
              <a:sym typeface="Calibri"/>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3" name="Shape 383"/>
        <p:cNvGrpSpPr/>
        <p:nvPr/>
      </p:nvGrpSpPr>
      <p:grpSpPr>
        <a:xfrm>
          <a:off x="0" y="0"/>
          <a:ext cx="0" cy="0"/>
          <a:chOff x="0" y="0"/>
          <a:chExt cx="0" cy="0"/>
        </a:xfrm>
      </p:grpSpPr>
      <p:pic>
        <p:nvPicPr>
          <p:cNvPr id="384" name="Google Shape;384;g10cab4fc2cb_0_9"/>
          <p:cNvPicPr preferRelativeResize="0"/>
          <p:nvPr/>
        </p:nvPicPr>
        <p:blipFill>
          <a:blip r:embed="rId3">
            <a:alphaModFix amt="70000"/>
          </a:blip>
          <a:stretch>
            <a:fillRect/>
          </a:stretch>
        </p:blipFill>
        <p:spPr>
          <a:xfrm>
            <a:off x="-307900" y="-418300"/>
            <a:ext cx="12751826" cy="8499149"/>
          </a:xfrm>
          <a:prstGeom prst="rect">
            <a:avLst/>
          </a:prstGeom>
          <a:noFill/>
          <a:ln>
            <a:noFill/>
          </a:ln>
        </p:spPr>
      </p:pic>
      <p:sp>
        <p:nvSpPr>
          <p:cNvPr id="385" name="Google Shape;385;g10cab4fc2cb_0_9"/>
          <p:cNvSpPr/>
          <p:nvPr/>
        </p:nvSpPr>
        <p:spPr>
          <a:xfrm>
            <a:off x="852600" y="2128800"/>
            <a:ext cx="10486800" cy="2600400"/>
          </a:xfrm>
          <a:prstGeom prst="rightArrow">
            <a:avLst>
              <a:gd fmla="val 50000" name="adj1"/>
              <a:gd fmla="val 50000" name="adj2"/>
            </a:avLst>
          </a:prstGeom>
          <a:solidFill>
            <a:srgbClr val="A2DDFF"/>
          </a:solidFill>
          <a:ln cap="flat" cmpd="sng" w="76200">
            <a:solidFill>
              <a:srgbClr val="38B6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6" name="Google Shape;386;g10cab4fc2cb_0_9"/>
          <p:cNvSpPr txBox="1"/>
          <p:nvPr>
            <p:ph type="ctrTitle"/>
          </p:nvPr>
        </p:nvSpPr>
        <p:spPr>
          <a:xfrm>
            <a:off x="1006813" y="2907000"/>
            <a:ext cx="10178400" cy="10440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990"/>
              <a:buNone/>
            </a:pPr>
            <a:r>
              <a:rPr lang="fr-FR">
                <a:latin typeface="Caveat Brush"/>
                <a:ea typeface="Caveat Brush"/>
                <a:cs typeface="Caveat Brush"/>
                <a:sym typeface="Caveat Brush"/>
              </a:rPr>
              <a:t>SEMAINE 5 - COMMUNICATION</a:t>
            </a:r>
            <a:endParaRPr>
              <a:latin typeface="Caveat Brush"/>
              <a:ea typeface="Caveat Brush"/>
              <a:cs typeface="Caveat Brush"/>
              <a:sym typeface="Caveat Brush"/>
            </a:endParaRPr>
          </a:p>
        </p:txBody>
      </p:sp>
      <p:pic>
        <p:nvPicPr>
          <p:cNvPr id="387" name="Google Shape;387;g10cab4fc2cb_0_9"/>
          <p:cNvPicPr preferRelativeResize="0"/>
          <p:nvPr/>
        </p:nvPicPr>
        <p:blipFill rotWithShape="1">
          <a:blip r:embed="rId4">
            <a:alphaModFix/>
          </a:blip>
          <a:srcRect b="32569" l="9349" r="6862" t="33968"/>
          <a:stretch/>
        </p:blipFill>
        <p:spPr>
          <a:xfrm>
            <a:off x="9606975" y="6060150"/>
            <a:ext cx="2585025" cy="797850"/>
          </a:xfrm>
          <a:prstGeom prst="rect">
            <a:avLst/>
          </a:prstGeom>
          <a:noFill/>
          <a:ln>
            <a:noFill/>
          </a:ln>
          <a:effectLst>
            <a:outerShdw blurRad="157163" rotWithShape="0" algn="bl" dir="5400000" dist="47625">
              <a:srgbClr val="000000">
                <a:alpha val="49803"/>
              </a:srgbClr>
            </a:outerShdw>
            <a:reflection blurRad="0" dir="0" dist="0" endA="0" endPos="1000" fadeDir="5400012" kx="0" rotWithShape="0" algn="bl" stPos="0" sy="-100000" ky="0"/>
          </a:effectLst>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0" name="Shape 100"/>
        <p:cNvGrpSpPr/>
        <p:nvPr/>
      </p:nvGrpSpPr>
      <p:grpSpPr>
        <a:xfrm>
          <a:off x="0" y="0"/>
          <a:ext cx="0" cy="0"/>
          <a:chOff x="0" y="0"/>
          <a:chExt cx="0" cy="0"/>
        </a:xfrm>
      </p:grpSpPr>
      <p:sp>
        <p:nvSpPr>
          <p:cNvPr id="101" name="Google Shape;101;g10da257bab0_0_0"/>
          <p:cNvSpPr/>
          <p:nvPr/>
        </p:nvSpPr>
        <p:spPr>
          <a:xfrm>
            <a:off x="0" y="76200"/>
            <a:ext cx="8548200" cy="1851900"/>
          </a:xfrm>
          <a:prstGeom prst="rightArrow">
            <a:avLst>
              <a:gd fmla="val 50000" name="adj1"/>
              <a:gd fmla="val 50000" name="adj2"/>
            </a:avLst>
          </a:prstGeom>
          <a:solidFill>
            <a:srgbClr val="A2DDFF"/>
          </a:solidFill>
          <a:ln cap="flat" cmpd="sng" w="76200">
            <a:solidFill>
              <a:srgbClr val="38B6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2" name="Google Shape;102;g10da257bab0_0_0"/>
          <p:cNvSpPr txBox="1"/>
          <p:nvPr/>
        </p:nvSpPr>
        <p:spPr>
          <a:xfrm>
            <a:off x="91225" y="1928100"/>
            <a:ext cx="10964400" cy="49254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100"/>
              <a:buFont typeface="Arial"/>
              <a:buNone/>
            </a:pPr>
            <a:r>
              <a:rPr b="0" i="0" lang="fr-FR" sz="2100" u="none" cap="none" strike="noStrike">
                <a:solidFill>
                  <a:srgbClr val="666666"/>
                </a:solidFill>
                <a:latin typeface="Calibri"/>
                <a:ea typeface="Calibri"/>
                <a:cs typeface="Calibri"/>
                <a:sym typeface="Calibri"/>
              </a:rPr>
              <a:t>→ Présentation du/des moniteur(s)</a:t>
            </a:r>
            <a:endParaRPr b="0" i="0" sz="2100" u="none" cap="none" strike="noStrike">
              <a:solidFill>
                <a:srgbClr val="666666"/>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100"/>
              <a:buFont typeface="Arial"/>
              <a:buNone/>
            </a:pPr>
            <a:r>
              <a:t/>
            </a:r>
            <a:endParaRPr b="0" i="0" sz="2100" u="none" cap="none" strike="noStrike">
              <a:solidFill>
                <a:srgbClr val="666666"/>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100"/>
              <a:buFont typeface="Arial"/>
              <a:buNone/>
            </a:pPr>
            <a:r>
              <a:rPr b="0" i="0" lang="fr-FR" sz="2100" u="none" cap="none" strike="noStrike">
                <a:solidFill>
                  <a:srgbClr val="666666"/>
                </a:solidFill>
                <a:latin typeface="Calibri"/>
                <a:ea typeface="Calibri"/>
                <a:cs typeface="Calibri"/>
                <a:sym typeface="Calibri"/>
              </a:rPr>
              <a:t>→ Présentation des participants</a:t>
            </a:r>
            <a:endParaRPr b="0" i="0" sz="2100" u="none" cap="none" strike="noStrike">
              <a:solidFill>
                <a:srgbClr val="666666"/>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100"/>
              <a:buFont typeface="Arial"/>
              <a:buNone/>
            </a:pPr>
            <a:r>
              <a:t/>
            </a:r>
            <a:endParaRPr b="0" i="0" sz="2100" u="none" cap="none" strike="noStrike">
              <a:solidFill>
                <a:srgbClr val="666666"/>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100"/>
              <a:buFont typeface="Arial"/>
              <a:buNone/>
            </a:pPr>
            <a:r>
              <a:rPr b="0" i="0" lang="fr-FR" sz="2100" u="none" cap="none" strike="noStrike">
                <a:solidFill>
                  <a:srgbClr val="666666"/>
                </a:solidFill>
                <a:latin typeface="Calibri"/>
                <a:ea typeface="Calibri"/>
                <a:cs typeface="Calibri"/>
                <a:sym typeface="Calibri"/>
              </a:rPr>
              <a:t>→ Présentation du programme</a:t>
            </a:r>
            <a:endParaRPr b="0" i="0" sz="2100" u="none" cap="none" strike="noStrike">
              <a:solidFill>
                <a:srgbClr val="666666"/>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100"/>
              <a:buFont typeface="Arial"/>
              <a:buNone/>
            </a:pPr>
            <a:r>
              <a:t/>
            </a:r>
            <a:endParaRPr b="0" i="0" sz="2100" u="none" cap="none" strike="noStrike">
              <a:solidFill>
                <a:srgbClr val="666666"/>
              </a:solidFill>
              <a:latin typeface="Calibri"/>
              <a:ea typeface="Calibri"/>
              <a:cs typeface="Calibri"/>
              <a:sym typeface="Calibri"/>
            </a:endParaRPr>
          </a:p>
          <a:p>
            <a:pPr indent="0" lvl="0" marL="0" marR="0" rtl="0" algn="l">
              <a:lnSpc>
                <a:spcPct val="200000"/>
              </a:lnSpc>
              <a:spcBef>
                <a:spcPts val="0"/>
              </a:spcBef>
              <a:spcAft>
                <a:spcPts val="0"/>
              </a:spcAft>
              <a:buClr>
                <a:srgbClr val="000000"/>
              </a:buClr>
              <a:buSzPts val="2100"/>
              <a:buFont typeface="Arial"/>
              <a:buNone/>
            </a:pPr>
            <a:r>
              <a:rPr b="0" i="0" lang="fr-FR" sz="2100" u="none" cap="none" strike="noStrike">
                <a:solidFill>
                  <a:srgbClr val="666666"/>
                </a:solidFill>
                <a:latin typeface="Calibri"/>
                <a:ea typeface="Calibri"/>
                <a:cs typeface="Calibri"/>
                <a:sym typeface="Calibri"/>
              </a:rPr>
              <a:t>	 🥌  4 niveaux de 10 séances chacun</a:t>
            </a:r>
            <a:endParaRPr b="0" i="0" sz="2100" u="none" cap="none" strike="noStrike">
              <a:solidFill>
                <a:srgbClr val="666666"/>
              </a:solidFill>
              <a:latin typeface="Calibri"/>
              <a:ea typeface="Calibri"/>
              <a:cs typeface="Calibri"/>
              <a:sym typeface="Calibri"/>
            </a:endParaRPr>
          </a:p>
          <a:p>
            <a:pPr indent="0" lvl="0" marL="0" marR="0" rtl="0" algn="l">
              <a:lnSpc>
                <a:spcPct val="200000"/>
              </a:lnSpc>
              <a:spcBef>
                <a:spcPts val="0"/>
              </a:spcBef>
              <a:spcAft>
                <a:spcPts val="0"/>
              </a:spcAft>
              <a:buClr>
                <a:srgbClr val="000000"/>
              </a:buClr>
              <a:buSzPts val="2100"/>
              <a:buFont typeface="Arial"/>
              <a:buNone/>
            </a:pPr>
            <a:r>
              <a:rPr b="0" i="0" lang="fr-FR" sz="2100" u="none" cap="none" strike="noStrike">
                <a:solidFill>
                  <a:srgbClr val="666666"/>
                </a:solidFill>
                <a:latin typeface="Calibri"/>
                <a:ea typeface="Calibri"/>
                <a:cs typeface="Calibri"/>
                <a:sym typeface="Calibri"/>
              </a:rPr>
              <a:t>	 🥌  Niveau débutant et niveau intermédiaire</a:t>
            </a:r>
            <a:endParaRPr b="0" i="0" sz="2100" u="none" cap="none" strike="noStrike">
              <a:solidFill>
                <a:srgbClr val="666666"/>
              </a:solidFill>
              <a:latin typeface="Calibri"/>
              <a:ea typeface="Calibri"/>
              <a:cs typeface="Calibri"/>
              <a:sym typeface="Calibri"/>
            </a:endParaRPr>
          </a:p>
          <a:p>
            <a:pPr indent="0" lvl="0" marL="0" marR="0" rtl="0" algn="l">
              <a:lnSpc>
                <a:spcPct val="200000"/>
              </a:lnSpc>
              <a:spcBef>
                <a:spcPts val="0"/>
              </a:spcBef>
              <a:spcAft>
                <a:spcPts val="0"/>
              </a:spcAft>
              <a:buClr>
                <a:srgbClr val="000000"/>
              </a:buClr>
              <a:buSzPts val="2100"/>
              <a:buFont typeface="Arial"/>
              <a:buNone/>
            </a:pPr>
            <a:r>
              <a:rPr b="0" i="0" lang="fr-FR" sz="2100" u="none" cap="none" strike="noStrike">
                <a:solidFill>
                  <a:srgbClr val="666666"/>
                </a:solidFill>
                <a:latin typeface="Calibri"/>
                <a:ea typeface="Calibri"/>
                <a:cs typeface="Calibri"/>
                <a:sym typeface="Calibri"/>
              </a:rPr>
              <a:t>	 🥌  Séances de 120 minutes</a:t>
            </a:r>
            <a:endParaRPr b="0" i="0" sz="2100" u="none" cap="none" strike="noStrike">
              <a:solidFill>
                <a:srgbClr val="666666"/>
              </a:solidFill>
              <a:latin typeface="Calibri"/>
              <a:ea typeface="Calibri"/>
              <a:cs typeface="Calibri"/>
              <a:sym typeface="Calibri"/>
            </a:endParaRPr>
          </a:p>
          <a:p>
            <a:pPr indent="0" lvl="0" marL="0" marR="0" rtl="0" algn="l">
              <a:lnSpc>
                <a:spcPct val="200000"/>
              </a:lnSpc>
              <a:spcBef>
                <a:spcPts val="0"/>
              </a:spcBef>
              <a:spcAft>
                <a:spcPts val="0"/>
              </a:spcAft>
              <a:buClr>
                <a:srgbClr val="000000"/>
              </a:buClr>
              <a:buSzPts val="2100"/>
              <a:buFont typeface="Arial"/>
              <a:buNone/>
            </a:pPr>
            <a:r>
              <a:rPr b="0" i="0" lang="fr-FR" sz="2100" u="none" cap="none" strike="noStrike">
                <a:solidFill>
                  <a:srgbClr val="666666"/>
                </a:solidFill>
                <a:latin typeface="Calibri"/>
                <a:ea typeface="Calibri"/>
                <a:cs typeface="Calibri"/>
                <a:sym typeface="Calibri"/>
              </a:rPr>
              <a:t>	 🥌  Technique hors glace, sur glace et parties</a:t>
            </a:r>
            <a:endParaRPr b="0" i="0" sz="2100" u="none" cap="none" strike="noStrike">
              <a:solidFill>
                <a:srgbClr val="666666"/>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103" name="Google Shape;103;g10da257bab0_0_0"/>
          <p:cNvSpPr txBox="1"/>
          <p:nvPr>
            <p:ph type="title"/>
          </p:nvPr>
        </p:nvSpPr>
        <p:spPr>
          <a:xfrm>
            <a:off x="91225" y="339300"/>
            <a:ext cx="8556600" cy="13257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SzPts val="1800"/>
              <a:buNone/>
            </a:pPr>
            <a:r>
              <a:rPr lang="fr-FR" sz="4700">
                <a:latin typeface="Short Stack"/>
                <a:ea typeface="Short Stack"/>
                <a:cs typeface="Short Stack"/>
                <a:sym typeface="Short Stack"/>
              </a:rPr>
              <a:t>Introduction</a:t>
            </a:r>
            <a:endParaRPr sz="4700">
              <a:latin typeface="Short Stack"/>
              <a:ea typeface="Short Stack"/>
              <a:cs typeface="Short Stack"/>
              <a:sym typeface="Short Stack"/>
            </a:endParaRPr>
          </a:p>
        </p:txBody>
      </p:sp>
      <p:pic>
        <p:nvPicPr>
          <p:cNvPr id="104" name="Google Shape;104;g10da257bab0_0_0"/>
          <p:cNvPicPr preferRelativeResize="0"/>
          <p:nvPr/>
        </p:nvPicPr>
        <p:blipFill rotWithShape="1">
          <a:blip r:embed="rId3">
            <a:alphaModFix/>
          </a:blip>
          <a:srcRect b="32569" l="9349" r="6862" t="33968"/>
          <a:stretch/>
        </p:blipFill>
        <p:spPr>
          <a:xfrm>
            <a:off x="9606975" y="6060150"/>
            <a:ext cx="2585025" cy="797850"/>
          </a:xfrm>
          <a:prstGeom prst="rect">
            <a:avLst/>
          </a:prstGeom>
          <a:noFill/>
          <a:ln>
            <a:noFill/>
          </a:ln>
          <a:effectLst>
            <a:outerShdw blurRad="157163" rotWithShape="0" algn="bl" dir="5400000" dist="47625">
              <a:srgbClr val="000000">
                <a:alpha val="49803"/>
              </a:srgbClr>
            </a:outerShdw>
            <a:reflection blurRad="0" dir="0" dist="0" endA="0" endPos="1000" fadeDir="5400012" kx="0" rotWithShape="0" algn="bl" stPos="0" sy="-100000" ky="0"/>
          </a:effectLst>
        </p:spPr>
      </p:pic>
      <p:sp>
        <p:nvSpPr>
          <p:cNvPr id="105" name="Google Shape;105;g10da257bab0_0_0"/>
          <p:cNvSpPr txBox="1"/>
          <p:nvPr/>
        </p:nvSpPr>
        <p:spPr>
          <a:xfrm>
            <a:off x="10314975" y="0"/>
            <a:ext cx="1877100" cy="369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200"/>
              <a:buFont typeface="Arial"/>
              <a:buNone/>
            </a:pPr>
            <a:r>
              <a:rPr b="0" i="0" lang="fr-FR" sz="1200" u="none" cap="none" strike="noStrike">
                <a:solidFill>
                  <a:schemeClr val="dk1"/>
                </a:solidFill>
                <a:latin typeface="Josefin Sans"/>
                <a:ea typeface="Josefin Sans"/>
                <a:cs typeface="Josefin Sans"/>
                <a:sym typeface="Josefin Sans"/>
              </a:rPr>
              <a:t>NIVEAU </a:t>
            </a:r>
            <a:r>
              <a:rPr lang="fr-FR" sz="1200">
                <a:solidFill>
                  <a:schemeClr val="dk1"/>
                </a:solidFill>
                <a:latin typeface="Josefin Sans"/>
                <a:ea typeface="Josefin Sans"/>
                <a:cs typeface="Josefin Sans"/>
                <a:sym typeface="Josefin Sans"/>
              </a:rPr>
              <a:t>2</a:t>
            </a:r>
            <a:r>
              <a:rPr b="0" i="0" lang="fr-FR" sz="1200" u="none" cap="none" strike="noStrike">
                <a:solidFill>
                  <a:schemeClr val="dk1"/>
                </a:solidFill>
                <a:latin typeface="Josefin Sans"/>
                <a:ea typeface="Josefin Sans"/>
                <a:cs typeface="Josefin Sans"/>
                <a:sym typeface="Josefin Sans"/>
              </a:rPr>
              <a:t> - SEMAINE 1</a:t>
            </a:r>
            <a:endParaRPr b="0" i="0" sz="1200" u="none" cap="none" strike="noStrike">
              <a:solidFill>
                <a:srgbClr val="000000"/>
              </a:solidFill>
              <a:latin typeface="Josefin Sans"/>
              <a:ea typeface="Josefin Sans"/>
              <a:cs typeface="Josefin Sans"/>
              <a:sym typeface="Josefin Sans"/>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1" name="Shape 391"/>
        <p:cNvGrpSpPr/>
        <p:nvPr/>
      </p:nvGrpSpPr>
      <p:grpSpPr>
        <a:xfrm>
          <a:off x="0" y="0"/>
          <a:ext cx="0" cy="0"/>
          <a:chOff x="0" y="0"/>
          <a:chExt cx="0" cy="0"/>
        </a:xfrm>
      </p:grpSpPr>
      <p:sp>
        <p:nvSpPr>
          <p:cNvPr id="392" name="Google Shape;392;g10cab4fc2cb_0_17"/>
          <p:cNvSpPr/>
          <p:nvPr/>
        </p:nvSpPr>
        <p:spPr>
          <a:xfrm>
            <a:off x="0" y="76200"/>
            <a:ext cx="8548200" cy="1851900"/>
          </a:xfrm>
          <a:prstGeom prst="rightArrow">
            <a:avLst>
              <a:gd fmla="val 50000" name="adj1"/>
              <a:gd fmla="val 50000" name="adj2"/>
            </a:avLst>
          </a:prstGeom>
          <a:solidFill>
            <a:srgbClr val="A2DDFF"/>
          </a:solidFill>
          <a:ln cap="flat" cmpd="sng" w="76200">
            <a:solidFill>
              <a:srgbClr val="38B6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3" name="Google Shape;393;g10cab4fc2cb_0_17"/>
          <p:cNvSpPr txBox="1"/>
          <p:nvPr/>
        </p:nvSpPr>
        <p:spPr>
          <a:xfrm>
            <a:off x="10287000" y="0"/>
            <a:ext cx="1905300" cy="369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200"/>
              <a:buFont typeface="Arial"/>
              <a:buNone/>
            </a:pPr>
            <a:r>
              <a:rPr b="0" i="0" lang="fr-FR" sz="1200" u="none" cap="none" strike="noStrike">
                <a:solidFill>
                  <a:schemeClr val="dk1"/>
                </a:solidFill>
                <a:latin typeface="Josefin Sans"/>
                <a:ea typeface="Josefin Sans"/>
                <a:cs typeface="Josefin Sans"/>
                <a:sym typeface="Josefin Sans"/>
              </a:rPr>
              <a:t>NIVEAU </a:t>
            </a:r>
            <a:r>
              <a:rPr lang="fr-FR" sz="1200">
                <a:solidFill>
                  <a:schemeClr val="dk1"/>
                </a:solidFill>
                <a:latin typeface="Josefin Sans"/>
                <a:ea typeface="Josefin Sans"/>
                <a:cs typeface="Josefin Sans"/>
                <a:sym typeface="Josefin Sans"/>
              </a:rPr>
              <a:t>2</a:t>
            </a:r>
            <a:r>
              <a:rPr b="0" i="0" lang="fr-FR" sz="1200" u="none" cap="none" strike="noStrike">
                <a:solidFill>
                  <a:schemeClr val="dk1"/>
                </a:solidFill>
                <a:latin typeface="Josefin Sans"/>
                <a:ea typeface="Josefin Sans"/>
                <a:cs typeface="Josefin Sans"/>
                <a:sym typeface="Josefin Sans"/>
              </a:rPr>
              <a:t> - SEMAINE 5</a:t>
            </a:r>
            <a:endParaRPr b="0" i="0" sz="1200" u="none" cap="none" strike="noStrike">
              <a:solidFill>
                <a:srgbClr val="000000"/>
              </a:solidFill>
              <a:latin typeface="Josefin Sans"/>
              <a:ea typeface="Josefin Sans"/>
              <a:cs typeface="Josefin Sans"/>
              <a:sym typeface="Josefin Sans"/>
            </a:endParaRPr>
          </a:p>
        </p:txBody>
      </p:sp>
      <p:pic>
        <p:nvPicPr>
          <p:cNvPr id="394" name="Google Shape;394;g10cab4fc2cb_0_17"/>
          <p:cNvPicPr preferRelativeResize="0"/>
          <p:nvPr/>
        </p:nvPicPr>
        <p:blipFill rotWithShape="1">
          <a:blip r:embed="rId3">
            <a:alphaModFix/>
          </a:blip>
          <a:srcRect b="32569" l="9349" r="6862" t="33968"/>
          <a:stretch/>
        </p:blipFill>
        <p:spPr>
          <a:xfrm>
            <a:off x="9606975" y="6060150"/>
            <a:ext cx="2585025" cy="797850"/>
          </a:xfrm>
          <a:prstGeom prst="rect">
            <a:avLst/>
          </a:prstGeom>
          <a:noFill/>
          <a:ln>
            <a:noFill/>
          </a:ln>
          <a:effectLst>
            <a:outerShdw blurRad="157163" rotWithShape="0" algn="bl" dir="5400000" dist="47625">
              <a:srgbClr val="000000">
                <a:alpha val="49803"/>
              </a:srgbClr>
            </a:outerShdw>
            <a:reflection blurRad="0" dir="0" dist="0" endA="0" endPos="1000" fadeDir="5400012" kx="0" rotWithShape="0" algn="bl" stPos="0" sy="-100000" ky="0"/>
          </a:effectLst>
        </p:spPr>
      </p:pic>
      <p:sp>
        <p:nvSpPr>
          <p:cNvPr id="395" name="Google Shape;395;g10cab4fc2cb_0_17"/>
          <p:cNvSpPr txBox="1"/>
          <p:nvPr>
            <p:ph idx="4294967295" type="title"/>
          </p:nvPr>
        </p:nvSpPr>
        <p:spPr>
          <a:xfrm>
            <a:off x="0" y="339300"/>
            <a:ext cx="8686800" cy="13257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SzPts val="4400"/>
              <a:buNone/>
            </a:pPr>
            <a:r>
              <a:rPr lang="fr-FR" sz="4000">
                <a:latin typeface="Short Stack"/>
                <a:ea typeface="Short Stack"/>
                <a:cs typeface="Short Stack"/>
                <a:sym typeface="Short Stack"/>
              </a:rPr>
              <a:t>Communication</a:t>
            </a:r>
            <a:endParaRPr sz="4000">
              <a:latin typeface="Short Stack"/>
              <a:ea typeface="Short Stack"/>
              <a:cs typeface="Short Stack"/>
              <a:sym typeface="Short Stack"/>
            </a:endParaRPr>
          </a:p>
        </p:txBody>
      </p:sp>
      <p:sp>
        <p:nvSpPr>
          <p:cNvPr id="396" name="Google Shape;396;g10cab4fc2cb_0_17"/>
          <p:cNvSpPr txBox="1"/>
          <p:nvPr/>
        </p:nvSpPr>
        <p:spPr>
          <a:xfrm>
            <a:off x="9606975" y="819900"/>
            <a:ext cx="1374600" cy="1662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6000"/>
              <a:buFont typeface="Arial"/>
              <a:buNone/>
            </a:pPr>
            <a:r>
              <a:rPr lang="fr-FR" sz="9600">
                <a:latin typeface="Calibri"/>
                <a:ea typeface="Calibri"/>
                <a:cs typeface="Calibri"/>
                <a:sym typeface="Calibri"/>
              </a:rPr>
              <a:t>🗣</a:t>
            </a:r>
            <a:endParaRPr b="0" i="0" sz="9600" u="none" cap="none" strike="noStrike">
              <a:solidFill>
                <a:srgbClr val="000000"/>
              </a:solidFill>
              <a:latin typeface="Calibri"/>
              <a:ea typeface="Calibri"/>
              <a:cs typeface="Calibri"/>
              <a:sym typeface="Calibri"/>
            </a:endParaRPr>
          </a:p>
        </p:txBody>
      </p:sp>
      <p:pic>
        <p:nvPicPr>
          <p:cNvPr id="397" name="Google Shape;397;g10cab4fc2cb_0_17"/>
          <p:cNvPicPr preferRelativeResize="0"/>
          <p:nvPr/>
        </p:nvPicPr>
        <p:blipFill rotWithShape="1">
          <a:blip r:embed="rId4">
            <a:alphaModFix/>
          </a:blip>
          <a:srcRect b="0" l="0" r="0" t="0"/>
          <a:stretch/>
        </p:blipFill>
        <p:spPr>
          <a:xfrm>
            <a:off x="265520" y="2170821"/>
            <a:ext cx="8588256" cy="3387560"/>
          </a:xfrm>
          <a:prstGeom prst="rect">
            <a:avLst/>
          </a:prstGeom>
          <a:noFill/>
          <a:ln>
            <a:noFill/>
          </a:ln>
        </p:spPr>
      </p:pic>
      <p:sp>
        <p:nvSpPr>
          <p:cNvPr id="398" name="Google Shape;398;g10cab4fc2cb_0_17"/>
          <p:cNvSpPr txBox="1"/>
          <p:nvPr/>
        </p:nvSpPr>
        <p:spPr>
          <a:xfrm>
            <a:off x="499200" y="5669625"/>
            <a:ext cx="8126100" cy="4770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fr-FR" sz="2500">
                <a:solidFill>
                  <a:srgbClr val="666666"/>
                </a:solidFill>
                <a:latin typeface="Calibri"/>
                <a:ea typeface="Calibri"/>
                <a:cs typeface="Calibri"/>
                <a:sym typeface="Calibri"/>
              </a:rPr>
              <a:t>Ce n’est pas pour rien que la communication est si difficile!!</a:t>
            </a:r>
            <a:endParaRPr b="1" sz="2500">
              <a:solidFill>
                <a:srgbClr val="666666"/>
              </a:solidFill>
              <a:latin typeface="Calibri"/>
              <a:ea typeface="Calibri"/>
              <a:cs typeface="Calibri"/>
              <a:sym typeface="Calibri"/>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2" name="Shape 402"/>
        <p:cNvGrpSpPr/>
        <p:nvPr/>
      </p:nvGrpSpPr>
      <p:grpSpPr>
        <a:xfrm>
          <a:off x="0" y="0"/>
          <a:ext cx="0" cy="0"/>
          <a:chOff x="0" y="0"/>
          <a:chExt cx="0" cy="0"/>
        </a:xfrm>
      </p:grpSpPr>
      <p:sp>
        <p:nvSpPr>
          <p:cNvPr id="403" name="Google Shape;403;gd1e050df0c_0_14"/>
          <p:cNvSpPr/>
          <p:nvPr/>
        </p:nvSpPr>
        <p:spPr>
          <a:xfrm>
            <a:off x="0" y="76200"/>
            <a:ext cx="8548200" cy="1851900"/>
          </a:xfrm>
          <a:prstGeom prst="rightArrow">
            <a:avLst>
              <a:gd fmla="val 50000" name="adj1"/>
              <a:gd fmla="val 50000" name="adj2"/>
            </a:avLst>
          </a:prstGeom>
          <a:solidFill>
            <a:srgbClr val="A2DDFF"/>
          </a:solidFill>
          <a:ln cap="flat" cmpd="sng" w="76200">
            <a:solidFill>
              <a:srgbClr val="38B6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4" name="Google Shape;404;gd1e050df0c_0_14"/>
          <p:cNvSpPr txBox="1"/>
          <p:nvPr/>
        </p:nvSpPr>
        <p:spPr>
          <a:xfrm>
            <a:off x="10189025" y="0"/>
            <a:ext cx="2003400" cy="369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200"/>
              <a:buFont typeface="Arial"/>
              <a:buNone/>
            </a:pPr>
            <a:r>
              <a:rPr b="0" i="0" lang="fr-FR" sz="1200" u="none" cap="none" strike="noStrike">
                <a:solidFill>
                  <a:schemeClr val="dk1"/>
                </a:solidFill>
                <a:latin typeface="Josefin Sans"/>
                <a:ea typeface="Josefin Sans"/>
                <a:cs typeface="Josefin Sans"/>
                <a:sym typeface="Josefin Sans"/>
              </a:rPr>
              <a:t>NIVEAU </a:t>
            </a:r>
            <a:r>
              <a:rPr lang="fr-FR" sz="1200">
                <a:solidFill>
                  <a:schemeClr val="dk1"/>
                </a:solidFill>
                <a:latin typeface="Josefin Sans"/>
                <a:ea typeface="Josefin Sans"/>
                <a:cs typeface="Josefin Sans"/>
                <a:sym typeface="Josefin Sans"/>
              </a:rPr>
              <a:t>2</a:t>
            </a:r>
            <a:r>
              <a:rPr b="0" i="0" lang="fr-FR" sz="1200" u="none" cap="none" strike="noStrike">
                <a:solidFill>
                  <a:schemeClr val="dk1"/>
                </a:solidFill>
                <a:latin typeface="Josefin Sans"/>
                <a:ea typeface="Josefin Sans"/>
                <a:cs typeface="Josefin Sans"/>
                <a:sym typeface="Josefin Sans"/>
              </a:rPr>
              <a:t> - SEMAINE </a:t>
            </a:r>
            <a:r>
              <a:rPr lang="fr-FR" sz="1200">
                <a:solidFill>
                  <a:schemeClr val="dk1"/>
                </a:solidFill>
                <a:latin typeface="Josefin Sans"/>
                <a:ea typeface="Josefin Sans"/>
                <a:cs typeface="Josefin Sans"/>
                <a:sym typeface="Josefin Sans"/>
              </a:rPr>
              <a:t>5</a:t>
            </a:r>
            <a:endParaRPr b="0" i="0" sz="1200" u="none" cap="none" strike="noStrike">
              <a:solidFill>
                <a:schemeClr val="dk1"/>
              </a:solidFill>
              <a:latin typeface="Josefin Sans"/>
              <a:ea typeface="Josefin Sans"/>
              <a:cs typeface="Josefin Sans"/>
              <a:sym typeface="Josefin Sans"/>
            </a:endParaRPr>
          </a:p>
        </p:txBody>
      </p:sp>
      <p:pic>
        <p:nvPicPr>
          <p:cNvPr id="405" name="Google Shape;405;gd1e050df0c_0_14"/>
          <p:cNvPicPr preferRelativeResize="0"/>
          <p:nvPr/>
        </p:nvPicPr>
        <p:blipFill rotWithShape="1">
          <a:blip r:embed="rId3">
            <a:alphaModFix/>
          </a:blip>
          <a:srcRect b="32569" l="9350" r="6862" t="33968"/>
          <a:stretch/>
        </p:blipFill>
        <p:spPr>
          <a:xfrm>
            <a:off x="9606975" y="6060150"/>
            <a:ext cx="2585025" cy="797850"/>
          </a:xfrm>
          <a:prstGeom prst="rect">
            <a:avLst/>
          </a:prstGeom>
          <a:noFill/>
          <a:ln>
            <a:noFill/>
          </a:ln>
          <a:effectLst>
            <a:outerShdw blurRad="157163" rotWithShape="0" algn="bl" dir="5400000" dist="47625">
              <a:srgbClr val="000000">
                <a:alpha val="49800"/>
              </a:srgbClr>
            </a:outerShdw>
            <a:reflection blurRad="0" dir="0" dist="0" endA="0" endPos="1000" fadeDir="5400012" kx="0" rotWithShape="0" algn="bl" stPos="0" sy="-100000" ky="0"/>
          </a:effectLst>
        </p:spPr>
      </p:pic>
      <p:sp>
        <p:nvSpPr>
          <p:cNvPr id="406" name="Google Shape;406;gd1e050df0c_0_14"/>
          <p:cNvSpPr txBox="1"/>
          <p:nvPr>
            <p:ph idx="4294967295" type="title"/>
          </p:nvPr>
        </p:nvSpPr>
        <p:spPr>
          <a:xfrm>
            <a:off x="0" y="339300"/>
            <a:ext cx="8686800" cy="13257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SzPts val="4400"/>
              <a:buNone/>
            </a:pPr>
            <a:r>
              <a:rPr lang="fr-FR" sz="3900">
                <a:latin typeface="Short Stack"/>
                <a:ea typeface="Short Stack"/>
                <a:cs typeface="Short Stack"/>
                <a:sym typeface="Short Stack"/>
              </a:rPr>
              <a:t>Rôles des joueurs - Premier</a:t>
            </a:r>
            <a:endParaRPr sz="3900">
              <a:latin typeface="Short Stack"/>
              <a:ea typeface="Short Stack"/>
              <a:cs typeface="Short Stack"/>
              <a:sym typeface="Short Stack"/>
            </a:endParaRPr>
          </a:p>
        </p:txBody>
      </p:sp>
      <p:sp>
        <p:nvSpPr>
          <p:cNvPr id="407" name="Google Shape;407;gd1e050df0c_0_14"/>
          <p:cNvSpPr txBox="1"/>
          <p:nvPr/>
        </p:nvSpPr>
        <p:spPr>
          <a:xfrm>
            <a:off x="288300" y="1977250"/>
            <a:ext cx="11511300" cy="44037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520"/>
              </a:spcBef>
              <a:spcAft>
                <a:spcPts val="0"/>
              </a:spcAft>
              <a:buClr>
                <a:srgbClr val="000000"/>
              </a:buClr>
              <a:buSzPts val="2100"/>
              <a:buFont typeface="Arial"/>
              <a:buNone/>
            </a:pPr>
            <a:r>
              <a:rPr b="1" i="0" lang="fr-FR" sz="2100" u="none" cap="none" strike="noStrike">
                <a:solidFill>
                  <a:srgbClr val="666666"/>
                </a:solidFill>
                <a:latin typeface="Calibri"/>
                <a:ea typeface="Calibri"/>
                <a:cs typeface="Calibri"/>
                <a:sym typeface="Calibri"/>
              </a:rPr>
              <a:t>Premier : </a:t>
            </a:r>
            <a:endParaRPr b="0" i="0" sz="2100" u="none" cap="none" strike="noStrike">
              <a:solidFill>
                <a:srgbClr val="666666"/>
              </a:solidFill>
              <a:latin typeface="Calibri"/>
              <a:ea typeface="Calibri"/>
              <a:cs typeface="Calibri"/>
              <a:sym typeface="Calibri"/>
            </a:endParaRPr>
          </a:p>
          <a:p>
            <a:pPr indent="457200" lvl="0" marL="0" marR="0" rtl="0" algn="l">
              <a:lnSpc>
                <a:spcPct val="150000"/>
              </a:lnSpc>
              <a:spcBef>
                <a:spcPts val="480"/>
              </a:spcBef>
              <a:spcAft>
                <a:spcPts val="0"/>
              </a:spcAft>
              <a:buClr>
                <a:srgbClr val="000000"/>
              </a:buClr>
              <a:buSzPts val="2100"/>
              <a:buFont typeface="Arial"/>
              <a:buNone/>
            </a:pPr>
            <a:r>
              <a:rPr b="0" i="0" lang="fr-FR" sz="2100" u="none" cap="none" strike="noStrike">
                <a:solidFill>
                  <a:srgbClr val="666666"/>
                </a:solidFill>
                <a:latin typeface="Calibri"/>
                <a:ea typeface="Calibri"/>
                <a:cs typeface="Calibri"/>
                <a:sym typeface="Calibri"/>
              </a:rPr>
              <a:t>→ Joueur clé pour débuter la partie</a:t>
            </a:r>
            <a:endParaRPr b="0" i="0" sz="2100" u="none" cap="none" strike="noStrike">
              <a:solidFill>
                <a:srgbClr val="666666"/>
              </a:solidFill>
              <a:latin typeface="Calibri"/>
              <a:ea typeface="Calibri"/>
              <a:cs typeface="Calibri"/>
              <a:sym typeface="Calibri"/>
            </a:endParaRPr>
          </a:p>
          <a:p>
            <a:pPr indent="457200" lvl="0" marL="0" marR="0" rtl="0" algn="l">
              <a:lnSpc>
                <a:spcPct val="150000"/>
              </a:lnSpc>
              <a:spcBef>
                <a:spcPts val="480"/>
              </a:spcBef>
              <a:spcAft>
                <a:spcPts val="0"/>
              </a:spcAft>
              <a:buClr>
                <a:srgbClr val="000000"/>
              </a:buClr>
              <a:buSzPts val="2100"/>
              <a:buFont typeface="Arial"/>
              <a:buNone/>
            </a:pPr>
            <a:r>
              <a:rPr b="0" i="0" lang="fr-FR" sz="2100" u="none" cap="none" strike="noStrike">
                <a:solidFill>
                  <a:srgbClr val="666666"/>
                </a:solidFill>
                <a:latin typeface="Calibri"/>
                <a:ea typeface="Calibri"/>
                <a:cs typeface="Calibri"/>
                <a:sym typeface="Calibri"/>
              </a:rPr>
              <a:t>→ Excelle dans les gardes et les placements </a:t>
            </a:r>
            <a:endParaRPr b="0" i="0" sz="2100" u="none" cap="none" strike="noStrike">
              <a:solidFill>
                <a:srgbClr val="666666"/>
              </a:solidFill>
              <a:latin typeface="Calibri"/>
              <a:ea typeface="Calibri"/>
              <a:cs typeface="Calibri"/>
              <a:sym typeface="Calibri"/>
            </a:endParaRPr>
          </a:p>
          <a:p>
            <a:pPr indent="457200" lvl="0" marL="0" marR="0" rtl="0" algn="l">
              <a:lnSpc>
                <a:spcPct val="150000"/>
              </a:lnSpc>
              <a:spcBef>
                <a:spcPts val="480"/>
              </a:spcBef>
              <a:spcAft>
                <a:spcPts val="0"/>
              </a:spcAft>
              <a:buClr>
                <a:srgbClr val="000000"/>
              </a:buClr>
              <a:buSzPts val="2100"/>
              <a:buFont typeface="Arial"/>
              <a:buNone/>
            </a:pPr>
            <a:r>
              <a:rPr b="0" i="0" lang="fr-FR" sz="2100" u="none" cap="none" strike="noStrike">
                <a:solidFill>
                  <a:srgbClr val="666666"/>
                </a:solidFill>
                <a:latin typeface="Calibri"/>
                <a:ea typeface="Calibri"/>
                <a:cs typeface="Calibri"/>
                <a:sym typeface="Calibri"/>
              </a:rPr>
              <a:t>→ Étudie les conditions de glace (vitesse, adversaires)</a:t>
            </a:r>
            <a:endParaRPr b="0" i="0" sz="2100" u="none" cap="none" strike="noStrike">
              <a:solidFill>
                <a:srgbClr val="666666"/>
              </a:solidFill>
              <a:latin typeface="Calibri"/>
              <a:ea typeface="Calibri"/>
              <a:cs typeface="Calibri"/>
              <a:sym typeface="Calibri"/>
            </a:endParaRPr>
          </a:p>
          <a:p>
            <a:pPr indent="457200" lvl="0" marL="0" marR="0" rtl="0" algn="l">
              <a:lnSpc>
                <a:spcPct val="150000"/>
              </a:lnSpc>
              <a:spcBef>
                <a:spcPts val="480"/>
              </a:spcBef>
              <a:spcAft>
                <a:spcPts val="0"/>
              </a:spcAft>
              <a:buClr>
                <a:srgbClr val="000000"/>
              </a:buClr>
              <a:buSzPts val="2100"/>
              <a:buFont typeface="Arial"/>
              <a:buNone/>
            </a:pPr>
            <a:r>
              <a:rPr b="0" i="0" lang="fr-FR" sz="2100" u="none" cap="none" strike="noStrike">
                <a:solidFill>
                  <a:srgbClr val="666666"/>
                </a:solidFill>
                <a:latin typeface="Calibri"/>
                <a:ea typeface="Calibri"/>
                <a:cs typeface="Calibri"/>
                <a:sym typeface="Calibri"/>
              </a:rPr>
              <a:t>→ Juge la vitesse des pierres et communique avec l’équipe</a:t>
            </a:r>
            <a:endParaRPr b="0" i="0" sz="2100" u="none" cap="none" strike="noStrike">
              <a:solidFill>
                <a:srgbClr val="666666"/>
              </a:solidFill>
              <a:latin typeface="Calibri"/>
              <a:ea typeface="Calibri"/>
              <a:cs typeface="Calibri"/>
              <a:sym typeface="Calibri"/>
            </a:endParaRPr>
          </a:p>
          <a:p>
            <a:pPr indent="457200" lvl="0" marL="0" marR="0" rtl="0" algn="l">
              <a:lnSpc>
                <a:spcPct val="150000"/>
              </a:lnSpc>
              <a:spcBef>
                <a:spcPts val="480"/>
              </a:spcBef>
              <a:spcAft>
                <a:spcPts val="0"/>
              </a:spcAft>
              <a:buClr>
                <a:srgbClr val="000000"/>
              </a:buClr>
              <a:buSzPts val="2100"/>
              <a:buFont typeface="Arial"/>
              <a:buNone/>
            </a:pPr>
            <a:r>
              <a:rPr b="0" i="0" lang="fr-FR" sz="2100" u="none" cap="none" strike="noStrike">
                <a:solidFill>
                  <a:srgbClr val="666666"/>
                </a:solidFill>
                <a:latin typeface="Calibri"/>
                <a:ea typeface="Calibri"/>
                <a:cs typeface="Calibri"/>
                <a:sym typeface="Calibri"/>
              </a:rPr>
              <a:t>→ Nettoie la zone autour du bloc de départ </a:t>
            </a:r>
            <a:endParaRPr b="0" i="0" sz="2100" u="none" cap="none" strike="noStrike">
              <a:solidFill>
                <a:srgbClr val="666666"/>
              </a:solidFill>
              <a:latin typeface="Calibri"/>
              <a:ea typeface="Calibri"/>
              <a:cs typeface="Calibri"/>
              <a:sym typeface="Calibri"/>
            </a:endParaRPr>
          </a:p>
          <a:p>
            <a:pPr indent="457200" lvl="0" marL="0" marR="0" rtl="0" algn="l">
              <a:lnSpc>
                <a:spcPct val="150000"/>
              </a:lnSpc>
              <a:spcBef>
                <a:spcPts val="480"/>
              </a:spcBef>
              <a:spcAft>
                <a:spcPts val="0"/>
              </a:spcAft>
              <a:buClr>
                <a:srgbClr val="000000"/>
              </a:buClr>
              <a:buSzPts val="2100"/>
              <a:buFont typeface="Arial"/>
              <a:buNone/>
            </a:pPr>
            <a:r>
              <a:rPr b="0" i="0" lang="fr-FR" sz="2100" u="none" cap="none" strike="noStrike">
                <a:solidFill>
                  <a:srgbClr val="666666"/>
                </a:solidFill>
                <a:latin typeface="Calibri"/>
                <a:ea typeface="Calibri"/>
                <a:cs typeface="Calibri"/>
                <a:sym typeface="Calibri"/>
              </a:rPr>
              <a:t>→ Prépare les pierres du troisième et du capitaine </a:t>
            </a:r>
            <a:endParaRPr b="0" i="0" sz="2100" u="none" cap="none" strike="noStrike">
              <a:solidFill>
                <a:srgbClr val="666666"/>
              </a:solidFill>
              <a:latin typeface="Calibri"/>
              <a:ea typeface="Calibri"/>
              <a:cs typeface="Calibri"/>
              <a:sym typeface="Calibri"/>
            </a:endParaRPr>
          </a:p>
          <a:p>
            <a:pPr indent="457200" lvl="0" marL="0" marR="0" rtl="0" algn="l">
              <a:lnSpc>
                <a:spcPct val="150000"/>
              </a:lnSpc>
              <a:spcBef>
                <a:spcPts val="480"/>
              </a:spcBef>
              <a:spcAft>
                <a:spcPts val="0"/>
              </a:spcAft>
              <a:buClr>
                <a:srgbClr val="000000"/>
              </a:buClr>
              <a:buSzPts val="2100"/>
              <a:buFont typeface="Arial"/>
              <a:buNone/>
            </a:pPr>
            <a:r>
              <a:rPr b="0" i="0" lang="fr-FR" sz="2100" u="none" cap="none" strike="noStrike">
                <a:solidFill>
                  <a:srgbClr val="666666"/>
                </a:solidFill>
                <a:latin typeface="Calibri"/>
                <a:ea typeface="Calibri"/>
                <a:cs typeface="Calibri"/>
                <a:sym typeface="Calibri"/>
              </a:rPr>
              <a:t>→ Ne devrait pas être dans la maison</a:t>
            </a:r>
            <a:endParaRPr b="1" i="0" sz="2100" u="none" cap="none" strike="noStrike">
              <a:solidFill>
                <a:srgbClr val="666666"/>
              </a:solidFill>
              <a:latin typeface="Calibri"/>
              <a:ea typeface="Calibri"/>
              <a:cs typeface="Calibri"/>
              <a:sym typeface="Calibri"/>
            </a:endParaRPr>
          </a:p>
          <a:p>
            <a:pPr indent="0" lvl="0" marL="0" marR="0" rtl="0" algn="l">
              <a:lnSpc>
                <a:spcPct val="115000"/>
              </a:lnSpc>
              <a:spcBef>
                <a:spcPts val="0"/>
              </a:spcBef>
              <a:spcAft>
                <a:spcPts val="0"/>
              </a:spcAft>
              <a:buClr>
                <a:srgbClr val="000000"/>
              </a:buClr>
              <a:buSzPts val="2100"/>
              <a:buFont typeface="Arial"/>
              <a:buNone/>
            </a:pPr>
            <a:r>
              <a:t/>
            </a:r>
            <a:endParaRPr b="0" i="0" sz="2100" u="none" cap="none" strike="noStrike">
              <a:solidFill>
                <a:srgbClr val="666666"/>
              </a:solidFill>
              <a:latin typeface="Calibri"/>
              <a:ea typeface="Calibri"/>
              <a:cs typeface="Calibri"/>
              <a:sym typeface="Calibri"/>
            </a:endParaRPr>
          </a:p>
          <a:p>
            <a:pPr indent="0" lvl="0" marL="0" marR="0" rtl="0" algn="l">
              <a:lnSpc>
                <a:spcPct val="115000"/>
              </a:lnSpc>
              <a:spcBef>
                <a:spcPts val="0"/>
              </a:spcBef>
              <a:spcAft>
                <a:spcPts val="0"/>
              </a:spcAft>
              <a:buClr>
                <a:srgbClr val="000000"/>
              </a:buClr>
              <a:buSzPts val="2100"/>
              <a:buFont typeface="Arial"/>
              <a:buNone/>
            </a:pPr>
            <a:r>
              <a:t/>
            </a:r>
            <a:endParaRPr b="0" i="0" sz="2100" u="none" cap="none" strike="noStrike">
              <a:solidFill>
                <a:srgbClr val="666666"/>
              </a:solidFill>
              <a:latin typeface="Calibri"/>
              <a:ea typeface="Calibri"/>
              <a:cs typeface="Calibri"/>
              <a:sym typeface="Calibri"/>
            </a:endParaRPr>
          </a:p>
        </p:txBody>
      </p:sp>
      <p:pic>
        <p:nvPicPr>
          <p:cNvPr id="408" name="Google Shape;408;gd1e050df0c_0_14"/>
          <p:cNvPicPr preferRelativeResize="0"/>
          <p:nvPr/>
        </p:nvPicPr>
        <p:blipFill rotWithShape="1">
          <a:blip r:embed="rId4">
            <a:alphaModFix/>
          </a:blip>
          <a:srcRect b="0" l="0" r="0" t="0"/>
          <a:stretch/>
        </p:blipFill>
        <p:spPr>
          <a:xfrm>
            <a:off x="7343400" y="2392440"/>
            <a:ext cx="4411500" cy="2940300"/>
          </a:xfrm>
          <a:prstGeom prst="snip1Rect">
            <a:avLst>
              <a:gd fmla="val 16667" name="adj"/>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2" name="Shape 412"/>
        <p:cNvGrpSpPr/>
        <p:nvPr/>
      </p:nvGrpSpPr>
      <p:grpSpPr>
        <a:xfrm>
          <a:off x="0" y="0"/>
          <a:ext cx="0" cy="0"/>
          <a:chOff x="0" y="0"/>
          <a:chExt cx="0" cy="0"/>
        </a:xfrm>
      </p:grpSpPr>
      <p:sp>
        <p:nvSpPr>
          <p:cNvPr id="413" name="Google Shape;413;gd1e050df0c_0_23"/>
          <p:cNvSpPr/>
          <p:nvPr/>
        </p:nvSpPr>
        <p:spPr>
          <a:xfrm>
            <a:off x="0" y="76200"/>
            <a:ext cx="8548200" cy="1851900"/>
          </a:xfrm>
          <a:prstGeom prst="rightArrow">
            <a:avLst>
              <a:gd fmla="val 50000" name="adj1"/>
              <a:gd fmla="val 50000" name="adj2"/>
            </a:avLst>
          </a:prstGeom>
          <a:solidFill>
            <a:srgbClr val="A2DDFF"/>
          </a:solidFill>
          <a:ln cap="flat" cmpd="sng" w="76200">
            <a:solidFill>
              <a:srgbClr val="38B6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4" name="Google Shape;414;gd1e050df0c_0_23"/>
          <p:cNvSpPr txBox="1"/>
          <p:nvPr/>
        </p:nvSpPr>
        <p:spPr>
          <a:xfrm>
            <a:off x="10217025" y="0"/>
            <a:ext cx="1975200" cy="369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200"/>
              <a:buFont typeface="Arial"/>
              <a:buNone/>
            </a:pPr>
            <a:r>
              <a:rPr b="0" i="0" lang="fr-FR" sz="1200" u="none" cap="none" strike="noStrike">
                <a:solidFill>
                  <a:schemeClr val="dk1"/>
                </a:solidFill>
                <a:latin typeface="Josefin Sans"/>
                <a:ea typeface="Josefin Sans"/>
                <a:cs typeface="Josefin Sans"/>
                <a:sym typeface="Josefin Sans"/>
              </a:rPr>
              <a:t>NIVEAU </a:t>
            </a:r>
            <a:r>
              <a:rPr lang="fr-FR" sz="1200">
                <a:solidFill>
                  <a:schemeClr val="dk1"/>
                </a:solidFill>
                <a:latin typeface="Josefin Sans"/>
                <a:ea typeface="Josefin Sans"/>
                <a:cs typeface="Josefin Sans"/>
                <a:sym typeface="Josefin Sans"/>
              </a:rPr>
              <a:t>2</a:t>
            </a:r>
            <a:r>
              <a:rPr b="0" i="0" lang="fr-FR" sz="1200" u="none" cap="none" strike="noStrike">
                <a:solidFill>
                  <a:schemeClr val="dk1"/>
                </a:solidFill>
                <a:latin typeface="Josefin Sans"/>
                <a:ea typeface="Josefin Sans"/>
                <a:cs typeface="Josefin Sans"/>
                <a:sym typeface="Josefin Sans"/>
              </a:rPr>
              <a:t> - SEMAINE </a:t>
            </a:r>
            <a:r>
              <a:rPr lang="fr-FR" sz="1200">
                <a:solidFill>
                  <a:schemeClr val="dk1"/>
                </a:solidFill>
                <a:latin typeface="Josefin Sans"/>
                <a:ea typeface="Josefin Sans"/>
                <a:cs typeface="Josefin Sans"/>
                <a:sym typeface="Josefin Sans"/>
              </a:rPr>
              <a:t>5</a:t>
            </a:r>
            <a:endParaRPr b="0" i="0" sz="1200" u="none" cap="none" strike="noStrike">
              <a:solidFill>
                <a:schemeClr val="dk1"/>
              </a:solidFill>
              <a:latin typeface="Josefin Sans"/>
              <a:ea typeface="Josefin Sans"/>
              <a:cs typeface="Josefin Sans"/>
              <a:sym typeface="Josefin Sans"/>
            </a:endParaRPr>
          </a:p>
        </p:txBody>
      </p:sp>
      <p:pic>
        <p:nvPicPr>
          <p:cNvPr id="415" name="Google Shape;415;gd1e050df0c_0_23"/>
          <p:cNvPicPr preferRelativeResize="0"/>
          <p:nvPr/>
        </p:nvPicPr>
        <p:blipFill rotWithShape="1">
          <a:blip r:embed="rId3">
            <a:alphaModFix/>
          </a:blip>
          <a:srcRect b="32569" l="9350" r="6862" t="33968"/>
          <a:stretch/>
        </p:blipFill>
        <p:spPr>
          <a:xfrm>
            <a:off x="9606975" y="6060150"/>
            <a:ext cx="2585025" cy="797850"/>
          </a:xfrm>
          <a:prstGeom prst="rect">
            <a:avLst/>
          </a:prstGeom>
          <a:noFill/>
          <a:ln>
            <a:noFill/>
          </a:ln>
          <a:effectLst>
            <a:outerShdw blurRad="157163" rotWithShape="0" algn="bl" dir="5400000" dist="47625">
              <a:srgbClr val="000000">
                <a:alpha val="49800"/>
              </a:srgbClr>
            </a:outerShdw>
            <a:reflection blurRad="0" dir="0" dist="0" endA="0" endPos="1000" fadeDir="5400012" kx="0" rotWithShape="0" algn="bl" stPos="0" sy="-100000" ky="0"/>
          </a:effectLst>
        </p:spPr>
      </p:pic>
      <p:sp>
        <p:nvSpPr>
          <p:cNvPr id="416" name="Google Shape;416;gd1e050df0c_0_23"/>
          <p:cNvSpPr txBox="1"/>
          <p:nvPr>
            <p:ph idx="4294967295" type="title"/>
          </p:nvPr>
        </p:nvSpPr>
        <p:spPr>
          <a:xfrm>
            <a:off x="0" y="339300"/>
            <a:ext cx="8686800" cy="13257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SzPts val="4400"/>
              <a:buNone/>
            </a:pPr>
            <a:r>
              <a:rPr lang="fr-FR" sz="3900">
                <a:latin typeface="Short Stack"/>
                <a:ea typeface="Short Stack"/>
                <a:cs typeface="Short Stack"/>
                <a:sym typeface="Short Stack"/>
              </a:rPr>
              <a:t>Rôles des joueurs - Deuxième</a:t>
            </a:r>
            <a:endParaRPr sz="3900">
              <a:latin typeface="Short Stack"/>
              <a:ea typeface="Short Stack"/>
              <a:cs typeface="Short Stack"/>
              <a:sym typeface="Short Stack"/>
            </a:endParaRPr>
          </a:p>
        </p:txBody>
      </p:sp>
      <p:sp>
        <p:nvSpPr>
          <p:cNvPr id="417" name="Google Shape;417;gd1e050df0c_0_23"/>
          <p:cNvSpPr txBox="1"/>
          <p:nvPr/>
        </p:nvSpPr>
        <p:spPr>
          <a:xfrm>
            <a:off x="288300" y="1672450"/>
            <a:ext cx="7007400" cy="47544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520"/>
              </a:spcBef>
              <a:spcAft>
                <a:spcPts val="0"/>
              </a:spcAft>
              <a:buClr>
                <a:srgbClr val="000000"/>
              </a:buClr>
              <a:buSzPts val="2100"/>
              <a:buFont typeface="Arial"/>
              <a:buNone/>
            </a:pPr>
            <a:r>
              <a:rPr b="1" i="0" lang="fr-FR" sz="2100" u="none" cap="none" strike="noStrike">
                <a:solidFill>
                  <a:srgbClr val="666666"/>
                </a:solidFill>
                <a:latin typeface="Calibri"/>
                <a:ea typeface="Calibri"/>
                <a:cs typeface="Calibri"/>
                <a:sym typeface="Calibri"/>
              </a:rPr>
              <a:t>Deuxième : </a:t>
            </a:r>
            <a:endParaRPr b="0" i="0" sz="2100" u="none" cap="none" strike="noStrike">
              <a:solidFill>
                <a:srgbClr val="666666"/>
              </a:solidFill>
              <a:latin typeface="Calibri"/>
              <a:ea typeface="Calibri"/>
              <a:cs typeface="Calibri"/>
              <a:sym typeface="Calibri"/>
            </a:endParaRPr>
          </a:p>
          <a:p>
            <a:pPr indent="457200" lvl="0" marL="0" marR="0" rtl="0" algn="just">
              <a:lnSpc>
                <a:spcPct val="150000"/>
              </a:lnSpc>
              <a:spcBef>
                <a:spcPts val="480"/>
              </a:spcBef>
              <a:spcAft>
                <a:spcPts val="0"/>
              </a:spcAft>
              <a:buClr>
                <a:srgbClr val="000000"/>
              </a:buClr>
              <a:buSzPts val="2100"/>
              <a:buFont typeface="Arial"/>
              <a:buNone/>
            </a:pPr>
            <a:r>
              <a:rPr b="0" i="0" lang="fr-FR" sz="2100" u="none" cap="none" strike="noStrike">
                <a:solidFill>
                  <a:srgbClr val="666666"/>
                </a:solidFill>
                <a:latin typeface="Calibri"/>
                <a:ea typeface="Calibri"/>
                <a:cs typeface="Calibri"/>
                <a:sym typeface="Calibri"/>
              </a:rPr>
              <a:t>→ Excelle dans tous les types de lancer</a:t>
            </a:r>
            <a:endParaRPr b="0" i="0" sz="2100" u="none" cap="none" strike="noStrike">
              <a:solidFill>
                <a:srgbClr val="666666"/>
              </a:solidFill>
              <a:latin typeface="Calibri"/>
              <a:ea typeface="Calibri"/>
              <a:cs typeface="Calibri"/>
              <a:sym typeface="Calibri"/>
            </a:endParaRPr>
          </a:p>
          <a:p>
            <a:pPr indent="457200" lvl="0" marL="0" marR="0" rtl="0" algn="just">
              <a:lnSpc>
                <a:spcPct val="150000"/>
              </a:lnSpc>
              <a:spcBef>
                <a:spcPts val="480"/>
              </a:spcBef>
              <a:spcAft>
                <a:spcPts val="0"/>
              </a:spcAft>
              <a:buClr>
                <a:srgbClr val="000000"/>
              </a:buClr>
              <a:buSzPts val="2100"/>
              <a:buFont typeface="Arial"/>
              <a:buNone/>
            </a:pPr>
            <a:r>
              <a:rPr b="0" i="0" lang="fr-FR" sz="2100" u="none" cap="none" strike="noStrike">
                <a:solidFill>
                  <a:srgbClr val="666666"/>
                </a:solidFill>
                <a:latin typeface="Calibri"/>
                <a:ea typeface="Calibri"/>
                <a:cs typeface="Calibri"/>
                <a:sym typeface="Calibri"/>
              </a:rPr>
              <a:t>→ Étudie les conditions de glace (vitesse, adversaires)</a:t>
            </a:r>
            <a:endParaRPr b="0" i="0" sz="2100" u="none" cap="none" strike="noStrike">
              <a:solidFill>
                <a:srgbClr val="666666"/>
              </a:solidFill>
              <a:latin typeface="Calibri"/>
              <a:ea typeface="Calibri"/>
              <a:cs typeface="Calibri"/>
              <a:sym typeface="Calibri"/>
            </a:endParaRPr>
          </a:p>
          <a:p>
            <a:pPr indent="457200" lvl="0" marL="0" marR="0" rtl="0" algn="just">
              <a:lnSpc>
                <a:spcPct val="150000"/>
              </a:lnSpc>
              <a:spcBef>
                <a:spcPts val="480"/>
              </a:spcBef>
              <a:spcAft>
                <a:spcPts val="0"/>
              </a:spcAft>
              <a:buClr>
                <a:srgbClr val="000000"/>
              </a:buClr>
              <a:buSzPts val="2100"/>
              <a:buFont typeface="Arial"/>
              <a:buNone/>
            </a:pPr>
            <a:r>
              <a:rPr b="0" i="0" lang="fr-FR" sz="2100" u="none" cap="none" strike="noStrike">
                <a:solidFill>
                  <a:srgbClr val="666666"/>
                </a:solidFill>
                <a:latin typeface="Calibri"/>
                <a:ea typeface="Calibri"/>
                <a:cs typeface="Calibri"/>
                <a:sym typeface="Calibri"/>
              </a:rPr>
              <a:t>→ Juge la vitesse des pierres et communique avec l’équipe</a:t>
            </a:r>
            <a:endParaRPr b="0" i="0" sz="2100" u="none" cap="none" strike="noStrike">
              <a:solidFill>
                <a:srgbClr val="666666"/>
              </a:solidFill>
              <a:latin typeface="Calibri"/>
              <a:ea typeface="Calibri"/>
              <a:cs typeface="Calibri"/>
              <a:sym typeface="Calibri"/>
            </a:endParaRPr>
          </a:p>
          <a:p>
            <a:pPr indent="457200" lvl="0" marL="0" marR="0" rtl="0" algn="just">
              <a:lnSpc>
                <a:spcPct val="150000"/>
              </a:lnSpc>
              <a:spcBef>
                <a:spcPts val="480"/>
              </a:spcBef>
              <a:spcAft>
                <a:spcPts val="0"/>
              </a:spcAft>
              <a:buClr>
                <a:srgbClr val="000000"/>
              </a:buClr>
              <a:buSzPts val="2100"/>
              <a:buFont typeface="Arial"/>
              <a:buNone/>
            </a:pPr>
            <a:r>
              <a:rPr b="0" i="0" lang="fr-FR" sz="2100" u="none" cap="none" strike="noStrike">
                <a:solidFill>
                  <a:srgbClr val="666666"/>
                </a:solidFill>
                <a:latin typeface="Calibri"/>
                <a:ea typeface="Calibri"/>
                <a:cs typeface="Calibri"/>
                <a:sym typeface="Calibri"/>
              </a:rPr>
              <a:t>→ Aide à dégager les pierres à la fin de chaque bout</a:t>
            </a:r>
            <a:endParaRPr b="0" i="0" sz="2100" u="none" cap="none" strike="noStrike">
              <a:solidFill>
                <a:srgbClr val="666666"/>
              </a:solidFill>
              <a:latin typeface="Calibri"/>
              <a:ea typeface="Calibri"/>
              <a:cs typeface="Calibri"/>
              <a:sym typeface="Calibri"/>
            </a:endParaRPr>
          </a:p>
          <a:p>
            <a:pPr indent="0" lvl="0" marL="457200" marR="0" rtl="0" algn="just">
              <a:lnSpc>
                <a:spcPct val="150000"/>
              </a:lnSpc>
              <a:spcBef>
                <a:spcPts val="480"/>
              </a:spcBef>
              <a:spcAft>
                <a:spcPts val="0"/>
              </a:spcAft>
              <a:buClr>
                <a:srgbClr val="000000"/>
              </a:buClr>
              <a:buSzPts val="2100"/>
              <a:buFont typeface="Arial"/>
              <a:buNone/>
            </a:pPr>
            <a:r>
              <a:rPr b="0" i="0" lang="fr-FR" sz="2100" u="none" cap="none" strike="noStrike">
                <a:solidFill>
                  <a:srgbClr val="666666"/>
                </a:solidFill>
                <a:latin typeface="Calibri"/>
                <a:ea typeface="Calibri"/>
                <a:cs typeface="Calibri"/>
                <a:sym typeface="Calibri"/>
              </a:rPr>
              <a:t>→ Nettoie la trajectoire du prochain lancer entre la ligne arrière et la ligne de jeu</a:t>
            </a:r>
            <a:endParaRPr b="0" i="0" sz="2100" u="none" cap="none" strike="noStrike">
              <a:solidFill>
                <a:srgbClr val="666666"/>
              </a:solidFill>
              <a:latin typeface="Calibri"/>
              <a:ea typeface="Calibri"/>
              <a:cs typeface="Calibri"/>
              <a:sym typeface="Calibri"/>
            </a:endParaRPr>
          </a:p>
          <a:p>
            <a:pPr indent="0" lvl="0" marL="457200" marR="0" rtl="0" algn="just">
              <a:lnSpc>
                <a:spcPct val="150000"/>
              </a:lnSpc>
              <a:spcBef>
                <a:spcPts val="480"/>
              </a:spcBef>
              <a:spcAft>
                <a:spcPts val="0"/>
              </a:spcAft>
              <a:buClr>
                <a:srgbClr val="000000"/>
              </a:buClr>
              <a:buSzPts val="2100"/>
              <a:buFont typeface="Arial"/>
              <a:buNone/>
            </a:pPr>
            <a:r>
              <a:rPr b="0" i="0" lang="fr-FR" sz="2100" u="none" cap="none" strike="noStrike">
                <a:solidFill>
                  <a:srgbClr val="666666"/>
                </a:solidFill>
                <a:latin typeface="Calibri"/>
                <a:ea typeface="Calibri"/>
                <a:cs typeface="Calibri"/>
                <a:sym typeface="Calibri"/>
              </a:rPr>
              <a:t>→ Peut se rendre à la ligne de jeu de la maison active si le capitaine et le troisième ont besoin de conseils</a:t>
            </a:r>
            <a:endParaRPr b="0" i="0" sz="2100" u="none" cap="none" strike="noStrike">
              <a:solidFill>
                <a:srgbClr val="666666"/>
              </a:solidFill>
              <a:latin typeface="Calibri"/>
              <a:ea typeface="Calibri"/>
              <a:cs typeface="Calibri"/>
              <a:sym typeface="Calibri"/>
            </a:endParaRPr>
          </a:p>
          <a:p>
            <a:pPr indent="457200" lvl="0" marL="0" marR="0" rtl="0" algn="just">
              <a:lnSpc>
                <a:spcPct val="150000"/>
              </a:lnSpc>
              <a:spcBef>
                <a:spcPts val="480"/>
              </a:spcBef>
              <a:spcAft>
                <a:spcPts val="0"/>
              </a:spcAft>
              <a:buClr>
                <a:srgbClr val="000000"/>
              </a:buClr>
              <a:buSzPts val="2100"/>
              <a:buFont typeface="Arial"/>
              <a:buNone/>
            </a:pPr>
            <a:r>
              <a:rPr b="0" i="0" lang="fr-FR" sz="2100" u="none" cap="none" strike="noStrike">
                <a:solidFill>
                  <a:srgbClr val="666666"/>
                </a:solidFill>
                <a:latin typeface="Calibri"/>
                <a:ea typeface="Calibri"/>
                <a:cs typeface="Calibri"/>
                <a:sym typeface="Calibri"/>
              </a:rPr>
              <a:t>→ Ne devrait pas être dans la maison lors d’un bout</a:t>
            </a:r>
            <a:endParaRPr b="0" i="0" sz="2100" u="none" cap="none" strike="noStrike">
              <a:solidFill>
                <a:srgbClr val="666666"/>
              </a:solidFill>
              <a:latin typeface="Calibri"/>
              <a:ea typeface="Calibri"/>
              <a:cs typeface="Calibri"/>
              <a:sym typeface="Calibri"/>
            </a:endParaRPr>
          </a:p>
          <a:p>
            <a:pPr indent="0" lvl="0" marL="0" marR="0" rtl="0" algn="l">
              <a:lnSpc>
                <a:spcPct val="115000"/>
              </a:lnSpc>
              <a:spcBef>
                <a:spcPts val="0"/>
              </a:spcBef>
              <a:spcAft>
                <a:spcPts val="0"/>
              </a:spcAft>
              <a:buClr>
                <a:srgbClr val="000000"/>
              </a:buClr>
              <a:buSzPts val="2100"/>
              <a:buFont typeface="Arial"/>
              <a:buNone/>
            </a:pPr>
            <a:r>
              <a:t/>
            </a:r>
            <a:endParaRPr b="0" i="0" sz="2100" u="none" cap="none" strike="noStrike">
              <a:solidFill>
                <a:srgbClr val="666666"/>
              </a:solidFill>
              <a:latin typeface="Calibri"/>
              <a:ea typeface="Calibri"/>
              <a:cs typeface="Calibri"/>
              <a:sym typeface="Calibri"/>
            </a:endParaRPr>
          </a:p>
          <a:p>
            <a:pPr indent="0" lvl="0" marL="0" marR="0" rtl="0" algn="l">
              <a:lnSpc>
                <a:spcPct val="115000"/>
              </a:lnSpc>
              <a:spcBef>
                <a:spcPts val="0"/>
              </a:spcBef>
              <a:spcAft>
                <a:spcPts val="0"/>
              </a:spcAft>
              <a:buClr>
                <a:srgbClr val="000000"/>
              </a:buClr>
              <a:buSzPts val="2100"/>
              <a:buFont typeface="Arial"/>
              <a:buNone/>
            </a:pPr>
            <a:r>
              <a:t/>
            </a:r>
            <a:endParaRPr b="0" i="0" sz="2100" u="none" cap="none" strike="noStrike">
              <a:solidFill>
                <a:srgbClr val="666666"/>
              </a:solidFill>
              <a:latin typeface="Calibri"/>
              <a:ea typeface="Calibri"/>
              <a:cs typeface="Calibri"/>
              <a:sym typeface="Calibri"/>
            </a:endParaRPr>
          </a:p>
        </p:txBody>
      </p:sp>
      <p:pic>
        <p:nvPicPr>
          <p:cNvPr id="418" name="Google Shape;418;gd1e050df0c_0_23"/>
          <p:cNvPicPr preferRelativeResize="0"/>
          <p:nvPr/>
        </p:nvPicPr>
        <p:blipFill rotWithShape="1">
          <a:blip r:embed="rId4">
            <a:alphaModFix/>
          </a:blip>
          <a:srcRect b="0" l="0" r="0" t="0"/>
          <a:stretch/>
        </p:blipFill>
        <p:spPr>
          <a:xfrm>
            <a:off x="7343400" y="2392453"/>
            <a:ext cx="4411500" cy="2940300"/>
          </a:xfrm>
          <a:prstGeom prst="snip1Rect">
            <a:avLst>
              <a:gd fmla="val 16667" name="adj"/>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2" name="Shape 422"/>
        <p:cNvGrpSpPr/>
        <p:nvPr/>
      </p:nvGrpSpPr>
      <p:grpSpPr>
        <a:xfrm>
          <a:off x="0" y="0"/>
          <a:ext cx="0" cy="0"/>
          <a:chOff x="0" y="0"/>
          <a:chExt cx="0" cy="0"/>
        </a:xfrm>
      </p:grpSpPr>
      <p:sp>
        <p:nvSpPr>
          <p:cNvPr id="423" name="Google Shape;423;gd1e050df0c_0_32"/>
          <p:cNvSpPr/>
          <p:nvPr/>
        </p:nvSpPr>
        <p:spPr>
          <a:xfrm>
            <a:off x="0" y="76200"/>
            <a:ext cx="8548200" cy="1851900"/>
          </a:xfrm>
          <a:prstGeom prst="rightArrow">
            <a:avLst>
              <a:gd fmla="val 50000" name="adj1"/>
              <a:gd fmla="val 50000" name="adj2"/>
            </a:avLst>
          </a:prstGeom>
          <a:solidFill>
            <a:srgbClr val="A2DDFF"/>
          </a:solidFill>
          <a:ln cap="flat" cmpd="sng" w="76200">
            <a:solidFill>
              <a:srgbClr val="38B6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4" name="Google Shape;424;gd1e050df0c_0_32"/>
          <p:cNvSpPr txBox="1"/>
          <p:nvPr/>
        </p:nvSpPr>
        <p:spPr>
          <a:xfrm>
            <a:off x="10203025" y="0"/>
            <a:ext cx="1989300" cy="369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200"/>
              <a:buFont typeface="Arial"/>
              <a:buNone/>
            </a:pPr>
            <a:r>
              <a:rPr b="0" i="0" lang="fr-FR" sz="1200" u="none" cap="none" strike="noStrike">
                <a:solidFill>
                  <a:schemeClr val="dk1"/>
                </a:solidFill>
                <a:latin typeface="Josefin Sans"/>
                <a:ea typeface="Josefin Sans"/>
                <a:cs typeface="Josefin Sans"/>
                <a:sym typeface="Josefin Sans"/>
              </a:rPr>
              <a:t>NIVEAU </a:t>
            </a:r>
            <a:r>
              <a:rPr lang="fr-FR" sz="1200">
                <a:solidFill>
                  <a:schemeClr val="dk1"/>
                </a:solidFill>
                <a:latin typeface="Josefin Sans"/>
                <a:ea typeface="Josefin Sans"/>
                <a:cs typeface="Josefin Sans"/>
                <a:sym typeface="Josefin Sans"/>
              </a:rPr>
              <a:t>2</a:t>
            </a:r>
            <a:r>
              <a:rPr b="0" i="0" lang="fr-FR" sz="1200" u="none" cap="none" strike="noStrike">
                <a:solidFill>
                  <a:schemeClr val="dk1"/>
                </a:solidFill>
                <a:latin typeface="Josefin Sans"/>
                <a:ea typeface="Josefin Sans"/>
                <a:cs typeface="Josefin Sans"/>
                <a:sym typeface="Josefin Sans"/>
              </a:rPr>
              <a:t> - SEMAINE </a:t>
            </a:r>
            <a:r>
              <a:rPr lang="fr-FR" sz="1200">
                <a:solidFill>
                  <a:schemeClr val="dk1"/>
                </a:solidFill>
                <a:latin typeface="Josefin Sans"/>
                <a:ea typeface="Josefin Sans"/>
                <a:cs typeface="Josefin Sans"/>
                <a:sym typeface="Josefin Sans"/>
              </a:rPr>
              <a:t>5</a:t>
            </a:r>
            <a:endParaRPr b="0" i="0" sz="1200" u="none" cap="none" strike="noStrike">
              <a:solidFill>
                <a:schemeClr val="dk1"/>
              </a:solidFill>
              <a:latin typeface="Josefin Sans"/>
              <a:ea typeface="Josefin Sans"/>
              <a:cs typeface="Josefin Sans"/>
              <a:sym typeface="Josefin Sans"/>
            </a:endParaRPr>
          </a:p>
        </p:txBody>
      </p:sp>
      <p:pic>
        <p:nvPicPr>
          <p:cNvPr id="425" name="Google Shape;425;gd1e050df0c_0_32"/>
          <p:cNvPicPr preferRelativeResize="0"/>
          <p:nvPr/>
        </p:nvPicPr>
        <p:blipFill rotWithShape="1">
          <a:blip r:embed="rId3">
            <a:alphaModFix/>
          </a:blip>
          <a:srcRect b="32569" l="9350" r="6862" t="33968"/>
          <a:stretch/>
        </p:blipFill>
        <p:spPr>
          <a:xfrm>
            <a:off x="9606975" y="6060150"/>
            <a:ext cx="2585025" cy="797850"/>
          </a:xfrm>
          <a:prstGeom prst="rect">
            <a:avLst/>
          </a:prstGeom>
          <a:noFill/>
          <a:ln>
            <a:noFill/>
          </a:ln>
          <a:effectLst>
            <a:outerShdw blurRad="157163" rotWithShape="0" algn="bl" dir="5400000" dist="47625">
              <a:srgbClr val="000000">
                <a:alpha val="49800"/>
              </a:srgbClr>
            </a:outerShdw>
            <a:reflection blurRad="0" dir="0" dist="0" endA="0" endPos="1000" fadeDir="5400012" kx="0" rotWithShape="0" algn="bl" stPos="0" sy="-100000" ky="0"/>
          </a:effectLst>
        </p:spPr>
      </p:pic>
      <p:sp>
        <p:nvSpPr>
          <p:cNvPr id="426" name="Google Shape;426;gd1e050df0c_0_32"/>
          <p:cNvSpPr txBox="1"/>
          <p:nvPr>
            <p:ph idx="4294967295" type="title"/>
          </p:nvPr>
        </p:nvSpPr>
        <p:spPr>
          <a:xfrm>
            <a:off x="0" y="339300"/>
            <a:ext cx="8686800" cy="13257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SzPts val="4400"/>
              <a:buNone/>
            </a:pPr>
            <a:r>
              <a:rPr lang="fr-FR" sz="3900">
                <a:latin typeface="Short Stack"/>
                <a:ea typeface="Short Stack"/>
                <a:cs typeface="Short Stack"/>
                <a:sym typeface="Short Stack"/>
              </a:rPr>
              <a:t>Rôles des joueurs - Troisième</a:t>
            </a:r>
            <a:endParaRPr sz="3900">
              <a:latin typeface="Short Stack"/>
              <a:ea typeface="Short Stack"/>
              <a:cs typeface="Short Stack"/>
              <a:sym typeface="Short Stack"/>
            </a:endParaRPr>
          </a:p>
        </p:txBody>
      </p:sp>
      <p:sp>
        <p:nvSpPr>
          <p:cNvPr id="427" name="Google Shape;427;gd1e050df0c_0_32"/>
          <p:cNvSpPr txBox="1"/>
          <p:nvPr/>
        </p:nvSpPr>
        <p:spPr>
          <a:xfrm>
            <a:off x="288300" y="1443850"/>
            <a:ext cx="7007400" cy="5350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520"/>
              </a:spcBef>
              <a:spcAft>
                <a:spcPts val="0"/>
              </a:spcAft>
              <a:buClr>
                <a:srgbClr val="000000"/>
              </a:buClr>
              <a:buSzPts val="2100"/>
              <a:buFont typeface="Arial"/>
              <a:buNone/>
            </a:pPr>
            <a:r>
              <a:rPr b="1" i="0" lang="fr-FR" sz="2100" u="none" cap="none" strike="noStrike">
                <a:solidFill>
                  <a:srgbClr val="666666"/>
                </a:solidFill>
                <a:latin typeface="Calibri"/>
                <a:ea typeface="Calibri"/>
                <a:cs typeface="Calibri"/>
                <a:sym typeface="Calibri"/>
              </a:rPr>
              <a:t>Troisième (vice-capitaine) : </a:t>
            </a:r>
            <a:endParaRPr b="0" i="0" sz="2100" u="none" cap="none" strike="noStrike">
              <a:solidFill>
                <a:srgbClr val="666666"/>
              </a:solidFill>
              <a:latin typeface="Calibri"/>
              <a:ea typeface="Calibri"/>
              <a:cs typeface="Calibri"/>
              <a:sym typeface="Calibri"/>
            </a:endParaRPr>
          </a:p>
          <a:p>
            <a:pPr indent="457200" lvl="0" marL="0" marR="0" rtl="0" algn="just">
              <a:lnSpc>
                <a:spcPct val="115000"/>
              </a:lnSpc>
              <a:spcBef>
                <a:spcPts val="480"/>
              </a:spcBef>
              <a:spcAft>
                <a:spcPts val="0"/>
              </a:spcAft>
              <a:buClr>
                <a:srgbClr val="000000"/>
              </a:buClr>
              <a:buSzPts val="2100"/>
              <a:buFont typeface="Arial"/>
              <a:buNone/>
            </a:pPr>
            <a:r>
              <a:rPr b="0" i="0" lang="fr-FR" sz="2100" u="none" cap="none" strike="noStrike">
                <a:solidFill>
                  <a:srgbClr val="666666"/>
                </a:solidFill>
                <a:latin typeface="Calibri"/>
                <a:ea typeface="Calibri"/>
                <a:cs typeface="Calibri"/>
                <a:sym typeface="Calibri"/>
              </a:rPr>
              <a:t>→ Excelle dans tous les types de lancer</a:t>
            </a:r>
            <a:endParaRPr b="0" i="0" sz="2100" u="none" cap="none" strike="noStrike">
              <a:solidFill>
                <a:srgbClr val="666666"/>
              </a:solidFill>
              <a:latin typeface="Calibri"/>
              <a:ea typeface="Calibri"/>
              <a:cs typeface="Calibri"/>
              <a:sym typeface="Calibri"/>
            </a:endParaRPr>
          </a:p>
          <a:p>
            <a:pPr indent="0" lvl="0" marL="457200" marR="0" rtl="0" algn="just">
              <a:lnSpc>
                <a:spcPct val="115000"/>
              </a:lnSpc>
              <a:spcBef>
                <a:spcPts val="480"/>
              </a:spcBef>
              <a:spcAft>
                <a:spcPts val="0"/>
              </a:spcAft>
              <a:buClr>
                <a:srgbClr val="000000"/>
              </a:buClr>
              <a:buSzPts val="2100"/>
              <a:buFont typeface="Arial"/>
              <a:buNone/>
            </a:pPr>
            <a:r>
              <a:rPr b="0" i="0" lang="fr-FR" sz="2100" u="none" cap="none" strike="noStrike">
                <a:solidFill>
                  <a:srgbClr val="666666"/>
                </a:solidFill>
                <a:latin typeface="Calibri"/>
                <a:ea typeface="Calibri"/>
                <a:cs typeface="Calibri"/>
                <a:sym typeface="Calibri"/>
              </a:rPr>
              <a:t>→ Représente le lien entre le capitaine et les premiers et deuxième joueurs</a:t>
            </a:r>
            <a:endParaRPr b="0" i="0" sz="2100" u="none" cap="none" strike="noStrike">
              <a:solidFill>
                <a:srgbClr val="666666"/>
              </a:solidFill>
              <a:latin typeface="Calibri"/>
              <a:ea typeface="Calibri"/>
              <a:cs typeface="Calibri"/>
              <a:sym typeface="Calibri"/>
            </a:endParaRPr>
          </a:p>
          <a:p>
            <a:pPr indent="457200" lvl="0" marL="0" marR="0" rtl="0" algn="just">
              <a:lnSpc>
                <a:spcPct val="115000"/>
              </a:lnSpc>
              <a:spcBef>
                <a:spcPts val="480"/>
              </a:spcBef>
              <a:spcAft>
                <a:spcPts val="0"/>
              </a:spcAft>
              <a:buClr>
                <a:srgbClr val="000000"/>
              </a:buClr>
              <a:buSzPts val="2100"/>
              <a:buFont typeface="Arial"/>
              <a:buNone/>
            </a:pPr>
            <a:r>
              <a:rPr b="0" i="0" lang="fr-FR" sz="2100" u="none" cap="none" strike="noStrike">
                <a:solidFill>
                  <a:srgbClr val="666666"/>
                </a:solidFill>
                <a:latin typeface="Calibri"/>
                <a:ea typeface="Calibri"/>
                <a:cs typeface="Calibri"/>
                <a:sym typeface="Calibri"/>
              </a:rPr>
              <a:t>→ Renforce les décisions du capitaine</a:t>
            </a:r>
            <a:endParaRPr b="0" i="0" sz="2100" u="none" cap="none" strike="noStrike">
              <a:solidFill>
                <a:srgbClr val="666666"/>
              </a:solidFill>
              <a:latin typeface="Calibri"/>
              <a:ea typeface="Calibri"/>
              <a:cs typeface="Calibri"/>
              <a:sym typeface="Calibri"/>
            </a:endParaRPr>
          </a:p>
          <a:p>
            <a:pPr indent="457200" lvl="0" marL="0" marR="0" rtl="0" algn="just">
              <a:lnSpc>
                <a:spcPct val="115000"/>
              </a:lnSpc>
              <a:spcBef>
                <a:spcPts val="480"/>
              </a:spcBef>
              <a:spcAft>
                <a:spcPts val="0"/>
              </a:spcAft>
              <a:buClr>
                <a:srgbClr val="000000"/>
              </a:buClr>
              <a:buSzPts val="2100"/>
              <a:buFont typeface="Arial"/>
              <a:buNone/>
            </a:pPr>
            <a:r>
              <a:rPr b="0" i="0" lang="fr-FR" sz="2100" u="none" cap="none" strike="noStrike">
                <a:solidFill>
                  <a:srgbClr val="666666"/>
                </a:solidFill>
                <a:latin typeface="Calibri"/>
                <a:ea typeface="Calibri"/>
                <a:cs typeface="Calibri"/>
                <a:sym typeface="Calibri"/>
              </a:rPr>
              <a:t>→ Gère le temps de jeu</a:t>
            </a:r>
            <a:endParaRPr b="0" i="0" sz="2100" u="none" cap="none" strike="noStrike">
              <a:solidFill>
                <a:srgbClr val="666666"/>
              </a:solidFill>
              <a:latin typeface="Calibri"/>
              <a:ea typeface="Calibri"/>
              <a:cs typeface="Calibri"/>
              <a:sym typeface="Calibri"/>
            </a:endParaRPr>
          </a:p>
          <a:p>
            <a:pPr indent="0" lvl="0" marL="457200" marR="0" rtl="0" algn="just">
              <a:lnSpc>
                <a:spcPct val="115000"/>
              </a:lnSpc>
              <a:spcBef>
                <a:spcPts val="480"/>
              </a:spcBef>
              <a:spcAft>
                <a:spcPts val="0"/>
              </a:spcAft>
              <a:buClr>
                <a:srgbClr val="000000"/>
              </a:buClr>
              <a:buSzPts val="2100"/>
              <a:buFont typeface="Arial"/>
              <a:buNone/>
            </a:pPr>
            <a:r>
              <a:rPr b="0" i="0" lang="fr-FR" sz="2100" u="none" cap="none" strike="noStrike">
                <a:solidFill>
                  <a:srgbClr val="666666"/>
                </a:solidFill>
                <a:latin typeface="Calibri"/>
                <a:ea typeface="Calibri"/>
                <a:cs typeface="Calibri"/>
                <a:sym typeface="Calibri"/>
              </a:rPr>
              <a:t>→ Lecture de la glace et est alerte aux changements des conditions de jeu</a:t>
            </a:r>
            <a:endParaRPr b="0" i="0" sz="2100" u="none" cap="none" strike="noStrike">
              <a:solidFill>
                <a:srgbClr val="666666"/>
              </a:solidFill>
              <a:latin typeface="Calibri"/>
              <a:ea typeface="Calibri"/>
              <a:cs typeface="Calibri"/>
              <a:sym typeface="Calibri"/>
            </a:endParaRPr>
          </a:p>
          <a:p>
            <a:pPr indent="0" lvl="0" marL="457200" marR="0" rtl="0" algn="just">
              <a:lnSpc>
                <a:spcPct val="115000"/>
              </a:lnSpc>
              <a:spcBef>
                <a:spcPts val="480"/>
              </a:spcBef>
              <a:spcAft>
                <a:spcPts val="0"/>
              </a:spcAft>
              <a:buClr>
                <a:srgbClr val="000000"/>
              </a:buClr>
              <a:buSzPts val="2100"/>
              <a:buFont typeface="Arial"/>
              <a:buNone/>
            </a:pPr>
            <a:r>
              <a:rPr b="0" i="0" lang="fr-FR" sz="2100" u="none" cap="none" strike="noStrike">
                <a:solidFill>
                  <a:srgbClr val="666666"/>
                </a:solidFill>
                <a:latin typeface="Calibri"/>
                <a:ea typeface="Calibri"/>
                <a:cs typeface="Calibri"/>
                <a:sym typeface="Calibri"/>
              </a:rPr>
              <a:t>→ Remplace le capitaine dans la maison lorsque ce dernier lance ses pierres</a:t>
            </a:r>
            <a:endParaRPr b="0" i="0" sz="2100" u="none" cap="none" strike="noStrike">
              <a:solidFill>
                <a:srgbClr val="666666"/>
              </a:solidFill>
              <a:latin typeface="Calibri"/>
              <a:ea typeface="Calibri"/>
              <a:cs typeface="Calibri"/>
              <a:sym typeface="Calibri"/>
            </a:endParaRPr>
          </a:p>
          <a:p>
            <a:pPr indent="0" lvl="0" marL="457200" marR="0" rtl="0" algn="just">
              <a:lnSpc>
                <a:spcPct val="115000"/>
              </a:lnSpc>
              <a:spcBef>
                <a:spcPts val="480"/>
              </a:spcBef>
              <a:spcAft>
                <a:spcPts val="0"/>
              </a:spcAft>
              <a:buClr>
                <a:srgbClr val="000000"/>
              </a:buClr>
              <a:buSzPts val="2100"/>
              <a:buFont typeface="Arial"/>
              <a:buNone/>
            </a:pPr>
            <a:r>
              <a:rPr b="0" i="0" lang="fr-FR" sz="2100" u="none" cap="none" strike="noStrike">
                <a:solidFill>
                  <a:srgbClr val="666666"/>
                </a:solidFill>
                <a:latin typeface="Calibri"/>
                <a:ea typeface="Calibri"/>
                <a:cs typeface="Calibri"/>
                <a:sym typeface="Calibri"/>
              </a:rPr>
              <a:t>→ Communique de façon claire et efficace avec ses coéquipiers</a:t>
            </a:r>
            <a:endParaRPr b="0" i="0" sz="2100" u="none" cap="none" strike="noStrike">
              <a:solidFill>
                <a:srgbClr val="666666"/>
              </a:solidFill>
              <a:latin typeface="Calibri"/>
              <a:ea typeface="Calibri"/>
              <a:cs typeface="Calibri"/>
              <a:sym typeface="Calibri"/>
            </a:endParaRPr>
          </a:p>
          <a:p>
            <a:pPr indent="457200" lvl="0" marL="0" marR="0" rtl="0" algn="just">
              <a:lnSpc>
                <a:spcPct val="150000"/>
              </a:lnSpc>
              <a:spcBef>
                <a:spcPts val="480"/>
              </a:spcBef>
              <a:spcAft>
                <a:spcPts val="0"/>
              </a:spcAft>
              <a:buClr>
                <a:srgbClr val="000000"/>
              </a:buClr>
              <a:buSzPts val="2100"/>
              <a:buFont typeface="Arial"/>
              <a:buNone/>
            </a:pPr>
            <a:r>
              <a:rPr b="0" i="0" lang="fr-FR" sz="2100" u="none" cap="none" strike="noStrike">
                <a:solidFill>
                  <a:srgbClr val="666666"/>
                </a:solidFill>
                <a:latin typeface="Calibri"/>
                <a:ea typeface="Calibri"/>
                <a:cs typeface="Calibri"/>
                <a:sym typeface="Calibri"/>
              </a:rPr>
              <a:t>→ Effectue les mesures et affiche les points</a:t>
            </a:r>
            <a:endParaRPr b="0" i="0" sz="2100" u="none" cap="none" strike="noStrike">
              <a:solidFill>
                <a:srgbClr val="666666"/>
              </a:solidFill>
              <a:latin typeface="Calibri"/>
              <a:ea typeface="Calibri"/>
              <a:cs typeface="Calibri"/>
              <a:sym typeface="Calibri"/>
            </a:endParaRPr>
          </a:p>
          <a:p>
            <a:pPr indent="0" lvl="0" marL="0" marR="0" rtl="0" algn="l">
              <a:lnSpc>
                <a:spcPct val="115000"/>
              </a:lnSpc>
              <a:spcBef>
                <a:spcPts val="0"/>
              </a:spcBef>
              <a:spcAft>
                <a:spcPts val="0"/>
              </a:spcAft>
              <a:buClr>
                <a:srgbClr val="000000"/>
              </a:buClr>
              <a:buSzPts val="2100"/>
              <a:buFont typeface="Arial"/>
              <a:buNone/>
            </a:pPr>
            <a:r>
              <a:t/>
            </a:r>
            <a:endParaRPr b="0" i="0" sz="2100" u="none" cap="none" strike="noStrike">
              <a:solidFill>
                <a:srgbClr val="666666"/>
              </a:solidFill>
              <a:latin typeface="Calibri"/>
              <a:ea typeface="Calibri"/>
              <a:cs typeface="Calibri"/>
              <a:sym typeface="Calibri"/>
            </a:endParaRPr>
          </a:p>
        </p:txBody>
      </p:sp>
      <p:pic>
        <p:nvPicPr>
          <p:cNvPr id="428" name="Google Shape;428;gd1e050df0c_0_32"/>
          <p:cNvPicPr preferRelativeResize="0"/>
          <p:nvPr/>
        </p:nvPicPr>
        <p:blipFill rotWithShape="1">
          <a:blip r:embed="rId4">
            <a:alphaModFix/>
          </a:blip>
          <a:srcRect b="0" l="0" r="0" t="0"/>
          <a:stretch/>
        </p:blipFill>
        <p:spPr>
          <a:xfrm>
            <a:off x="7343400" y="2392453"/>
            <a:ext cx="4411500" cy="2940300"/>
          </a:xfrm>
          <a:prstGeom prst="snip1Rect">
            <a:avLst>
              <a:gd fmla="val 16667" name="adj"/>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2" name="Shape 432"/>
        <p:cNvGrpSpPr/>
        <p:nvPr/>
      </p:nvGrpSpPr>
      <p:grpSpPr>
        <a:xfrm>
          <a:off x="0" y="0"/>
          <a:ext cx="0" cy="0"/>
          <a:chOff x="0" y="0"/>
          <a:chExt cx="0" cy="0"/>
        </a:xfrm>
      </p:grpSpPr>
      <p:sp>
        <p:nvSpPr>
          <p:cNvPr id="433" name="Google Shape;433;gd1e050df0c_0_41"/>
          <p:cNvSpPr/>
          <p:nvPr/>
        </p:nvSpPr>
        <p:spPr>
          <a:xfrm>
            <a:off x="0" y="76200"/>
            <a:ext cx="8548200" cy="1851900"/>
          </a:xfrm>
          <a:prstGeom prst="rightArrow">
            <a:avLst>
              <a:gd fmla="val 50000" name="adj1"/>
              <a:gd fmla="val 50000" name="adj2"/>
            </a:avLst>
          </a:prstGeom>
          <a:solidFill>
            <a:srgbClr val="A2DDFF"/>
          </a:solidFill>
          <a:ln cap="flat" cmpd="sng" w="76200">
            <a:solidFill>
              <a:srgbClr val="38B6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4" name="Google Shape;434;gd1e050df0c_0_41"/>
          <p:cNvSpPr txBox="1"/>
          <p:nvPr/>
        </p:nvSpPr>
        <p:spPr>
          <a:xfrm>
            <a:off x="10273000" y="0"/>
            <a:ext cx="1919400" cy="369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200"/>
              <a:buFont typeface="Arial"/>
              <a:buNone/>
            </a:pPr>
            <a:r>
              <a:rPr b="0" i="0" lang="fr-FR" sz="1200" u="none" cap="none" strike="noStrike">
                <a:solidFill>
                  <a:schemeClr val="dk1"/>
                </a:solidFill>
                <a:latin typeface="Josefin Sans"/>
                <a:ea typeface="Josefin Sans"/>
                <a:cs typeface="Josefin Sans"/>
                <a:sym typeface="Josefin Sans"/>
              </a:rPr>
              <a:t>NIVEAU </a:t>
            </a:r>
            <a:r>
              <a:rPr lang="fr-FR" sz="1200">
                <a:solidFill>
                  <a:schemeClr val="dk1"/>
                </a:solidFill>
                <a:latin typeface="Josefin Sans"/>
                <a:ea typeface="Josefin Sans"/>
                <a:cs typeface="Josefin Sans"/>
                <a:sym typeface="Josefin Sans"/>
              </a:rPr>
              <a:t>2</a:t>
            </a:r>
            <a:r>
              <a:rPr b="0" i="0" lang="fr-FR" sz="1200" u="none" cap="none" strike="noStrike">
                <a:solidFill>
                  <a:schemeClr val="dk1"/>
                </a:solidFill>
                <a:latin typeface="Josefin Sans"/>
                <a:ea typeface="Josefin Sans"/>
                <a:cs typeface="Josefin Sans"/>
                <a:sym typeface="Josefin Sans"/>
              </a:rPr>
              <a:t> - SEMAINE </a:t>
            </a:r>
            <a:r>
              <a:rPr lang="fr-FR" sz="1200">
                <a:solidFill>
                  <a:schemeClr val="dk1"/>
                </a:solidFill>
                <a:latin typeface="Josefin Sans"/>
                <a:ea typeface="Josefin Sans"/>
                <a:cs typeface="Josefin Sans"/>
                <a:sym typeface="Josefin Sans"/>
              </a:rPr>
              <a:t>5</a:t>
            </a:r>
            <a:endParaRPr b="0" i="0" sz="1200" u="none" cap="none" strike="noStrike">
              <a:solidFill>
                <a:schemeClr val="dk1"/>
              </a:solidFill>
              <a:latin typeface="Josefin Sans"/>
              <a:ea typeface="Josefin Sans"/>
              <a:cs typeface="Josefin Sans"/>
              <a:sym typeface="Josefin Sans"/>
            </a:endParaRPr>
          </a:p>
        </p:txBody>
      </p:sp>
      <p:pic>
        <p:nvPicPr>
          <p:cNvPr id="435" name="Google Shape;435;gd1e050df0c_0_41"/>
          <p:cNvPicPr preferRelativeResize="0"/>
          <p:nvPr/>
        </p:nvPicPr>
        <p:blipFill rotWithShape="1">
          <a:blip r:embed="rId3">
            <a:alphaModFix/>
          </a:blip>
          <a:srcRect b="32569" l="9350" r="6862" t="33968"/>
          <a:stretch/>
        </p:blipFill>
        <p:spPr>
          <a:xfrm>
            <a:off x="9606975" y="6060150"/>
            <a:ext cx="2585025" cy="797850"/>
          </a:xfrm>
          <a:prstGeom prst="rect">
            <a:avLst/>
          </a:prstGeom>
          <a:noFill/>
          <a:ln>
            <a:noFill/>
          </a:ln>
          <a:effectLst>
            <a:outerShdw blurRad="157163" rotWithShape="0" algn="bl" dir="5400000" dist="47625">
              <a:srgbClr val="000000">
                <a:alpha val="49800"/>
              </a:srgbClr>
            </a:outerShdw>
            <a:reflection blurRad="0" dir="0" dist="0" endA="0" endPos="1000" fadeDir="5400012" kx="0" rotWithShape="0" algn="bl" stPos="0" sy="-100000" ky="0"/>
          </a:effectLst>
        </p:spPr>
      </p:pic>
      <p:sp>
        <p:nvSpPr>
          <p:cNvPr id="436" name="Google Shape;436;gd1e050df0c_0_41"/>
          <p:cNvSpPr txBox="1"/>
          <p:nvPr>
            <p:ph idx="4294967295" type="title"/>
          </p:nvPr>
        </p:nvSpPr>
        <p:spPr>
          <a:xfrm>
            <a:off x="0" y="339300"/>
            <a:ext cx="8686800" cy="13257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SzPts val="4400"/>
              <a:buNone/>
            </a:pPr>
            <a:r>
              <a:rPr lang="fr-FR" sz="3900">
                <a:latin typeface="Short Stack"/>
                <a:ea typeface="Short Stack"/>
                <a:cs typeface="Short Stack"/>
                <a:sym typeface="Short Stack"/>
              </a:rPr>
              <a:t>Rôles des joueurs - Capitaine</a:t>
            </a:r>
            <a:endParaRPr sz="3900">
              <a:latin typeface="Short Stack"/>
              <a:ea typeface="Short Stack"/>
              <a:cs typeface="Short Stack"/>
              <a:sym typeface="Short Stack"/>
            </a:endParaRPr>
          </a:p>
        </p:txBody>
      </p:sp>
      <p:sp>
        <p:nvSpPr>
          <p:cNvPr id="437" name="Google Shape;437;gd1e050df0c_0_41"/>
          <p:cNvSpPr txBox="1"/>
          <p:nvPr/>
        </p:nvSpPr>
        <p:spPr>
          <a:xfrm>
            <a:off x="288300" y="1443850"/>
            <a:ext cx="7007400" cy="5350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520"/>
              </a:spcBef>
              <a:spcAft>
                <a:spcPts val="0"/>
              </a:spcAft>
              <a:buClr>
                <a:srgbClr val="000000"/>
              </a:buClr>
              <a:buSzPts val="2100"/>
              <a:buFont typeface="Arial"/>
              <a:buNone/>
            </a:pPr>
            <a:r>
              <a:rPr b="1" i="0" lang="fr-FR" sz="2100" u="none" cap="none" strike="noStrike">
                <a:solidFill>
                  <a:srgbClr val="666666"/>
                </a:solidFill>
                <a:latin typeface="Calibri"/>
                <a:ea typeface="Calibri"/>
                <a:cs typeface="Calibri"/>
                <a:sym typeface="Calibri"/>
              </a:rPr>
              <a:t>Capitaine : </a:t>
            </a:r>
            <a:endParaRPr b="0" i="0" sz="2100" u="none" cap="none" strike="noStrike">
              <a:solidFill>
                <a:srgbClr val="666666"/>
              </a:solidFill>
              <a:latin typeface="Calibri"/>
              <a:ea typeface="Calibri"/>
              <a:cs typeface="Calibri"/>
              <a:sym typeface="Calibri"/>
            </a:endParaRPr>
          </a:p>
          <a:p>
            <a:pPr indent="457200" lvl="0" marL="0" marR="0" rtl="0" algn="just">
              <a:lnSpc>
                <a:spcPct val="115000"/>
              </a:lnSpc>
              <a:spcBef>
                <a:spcPts val="480"/>
              </a:spcBef>
              <a:spcAft>
                <a:spcPts val="0"/>
              </a:spcAft>
              <a:buClr>
                <a:srgbClr val="000000"/>
              </a:buClr>
              <a:buSzPts val="2100"/>
              <a:buFont typeface="Arial"/>
              <a:buNone/>
            </a:pPr>
            <a:r>
              <a:rPr b="0" i="0" lang="fr-FR" sz="2100" u="none" cap="none" strike="noStrike">
                <a:solidFill>
                  <a:srgbClr val="666666"/>
                </a:solidFill>
                <a:latin typeface="Calibri"/>
                <a:ea typeface="Calibri"/>
                <a:cs typeface="Calibri"/>
                <a:sym typeface="Calibri"/>
              </a:rPr>
              <a:t>→ Est le leader de l’équipe</a:t>
            </a:r>
            <a:endParaRPr b="0" i="0" sz="2100" u="none" cap="none" strike="noStrike">
              <a:solidFill>
                <a:srgbClr val="666666"/>
              </a:solidFill>
              <a:latin typeface="Calibri"/>
              <a:ea typeface="Calibri"/>
              <a:cs typeface="Calibri"/>
              <a:sym typeface="Calibri"/>
            </a:endParaRPr>
          </a:p>
          <a:p>
            <a:pPr indent="0" lvl="0" marL="457200" marR="0" rtl="0" algn="just">
              <a:lnSpc>
                <a:spcPct val="115000"/>
              </a:lnSpc>
              <a:spcBef>
                <a:spcPts val="480"/>
              </a:spcBef>
              <a:spcAft>
                <a:spcPts val="0"/>
              </a:spcAft>
              <a:buClr>
                <a:srgbClr val="000000"/>
              </a:buClr>
              <a:buSzPts val="2100"/>
              <a:buFont typeface="Arial"/>
              <a:buNone/>
            </a:pPr>
            <a:r>
              <a:rPr b="0" i="0" lang="fr-FR" sz="2100" u="none" cap="none" strike="noStrike">
                <a:solidFill>
                  <a:srgbClr val="666666"/>
                </a:solidFill>
                <a:latin typeface="Calibri"/>
                <a:ea typeface="Calibri"/>
                <a:cs typeface="Calibri"/>
                <a:sym typeface="Calibri"/>
              </a:rPr>
              <a:t>→ Établie la stratégie</a:t>
            </a:r>
            <a:endParaRPr b="0" i="0" sz="2100" u="none" cap="none" strike="noStrike">
              <a:solidFill>
                <a:srgbClr val="666666"/>
              </a:solidFill>
              <a:latin typeface="Calibri"/>
              <a:ea typeface="Calibri"/>
              <a:cs typeface="Calibri"/>
              <a:sym typeface="Calibri"/>
            </a:endParaRPr>
          </a:p>
          <a:p>
            <a:pPr indent="0" lvl="0" marL="457200" marR="0" rtl="0" algn="just">
              <a:lnSpc>
                <a:spcPct val="115000"/>
              </a:lnSpc>
              <a:spcBef>
                <a:spcPts val="480"/>
              </a:spcBef>
              <a:spcAft>
                <a:spcPts val="0"/>
              </a:spcAft>
              <a:buClr>
                <a:srgbClr val="000000"/>
              </a:buClr>
              <a:buSzPts val="2100"/>
              <a:buFont typeface="Arial"/>
              <a:buNone/>
            </a:pPr>
            <a:r>
              <a:rPr b="0" i="0" lang="fr-FR" sz="2100" u="none" cap="none" strike="noStrike">
                <a:solidFill>
                  <a:srgbClr val="666666"/>
                </a:solidFill>
                <a:latin typeface="Calibri"/>
                <a:ea typeface="Calibri"/>
                <a:cs typeface="Calibri"/>
                <a:sym typeface="Calibri"/>
              </a:rPr>
              <a:t>→ Communique de façon claire et efficace le jeu </a:t>
            </a:r>
            <a:r>
              <a:rPr lang="fr-FR" sz="2100">
                <a:solidFill>
                  <a:srgbClr val="666666"/>
                </a:solidFill>
                <a:latin typeface="Calibri"/>
                <a:ea typeface="Calibri"/>
                <a:cs typeface="Calibri"/>
                <a:sym typeface="Calibri"/>
              </a:rPr>
              <a:t>à</a:t>
            </a:r>
            <a:r>
              <a:rPr b="0" i="0" lang="fr-FR" sz="2100" u="none" cap="none" strike="noStrike">
                <a:solidFill>
                  <a:srgbClr val="666666"/>
                </a:solidFill>
                <a:latin typeface="Calibri"/>
                <a:ea typeface="Calibri"/>
                <a:cs typeface="Calibri"/>
                <a:sym typeface="Calibri"/>
              </a:rPr>
              <a:t> effectu</a:t>
            </a:r>
            <a:r>
              <a:rPr lang="fr-FR" sz="2100">
                <a:solidFill>
                  <a:srgbClr val="666666"/>
                </a:solidFill>
                <a:latin typeface="Calibri"/>
                <a:ea typeface="Calibri"/>
                <a:cs typeface="Calibri"/>
                <a:sym typeface="Calibri"/>
              </a:rPr>
              <a:t>er</a:t>
            </a:r>
            <a:endParaRPr b="0" i="0" sz="2100" u="none" cap="none" strike="noStrike">
              <a:solidFill>
                <a:srgbClr val="666666"/>
              </a:solidFill>
              <a:latin typeface="Calibri"/>
              <a:ea typeface="Calibri"/>
              <a:cs typeface="Calibri"/>
              <a:sym typeface="Calibri"/>
            </a:endParaRPr>
          </a:p>
          <a:p>
            <a:pPr indent="0" lvl="0" marL="457200" marR="0" rtl="0" algn="just">
              <a:lnSpc>
                <a:spcPct val="115000"/>
              </a:lnSpc>
              <a:spcBef>
                <a:spcPts val="480"/>
              </a:spcBef>
              <a:spcAft>
                <a:spcPts val="0"/>
              </a:spcAft>
              <a:buClr>
                <a:srgbClr val="000000"/>
              </a:buClr>
              <a:buSzPts val="2100"/>
              <a:buFont typeface="Arial"/>
              <a:buNone/>
            </a:pPr>
            <a:r>
              <a:rPr b="0" i="0" lang="fr-FR" sz="2100" u="none" cap="none" strike="noStrike">
                <a:solidFill>
                  <a:srgbClr val="666666"/>
                </a:solidFill>
                <a:latin typeface="Calibri"/>
                <a:ea typeface="Calibri"/>
                <a:cs typeface="Calibri"/>
                <a:sym typeface="Calibri"/>
              </a:rPr>
              <a:t>→ Communique avec ses coéquipiers pendant la partie (conditions de glaces, stratégie, rétroaction des lancers, etc.)</a:t>
            </a:r>
            <a:endParaRPr b="0" i="0" sz="2100" u="none" cap="none" strike="noStrike">
              <a:solidFill>
                <a:srgbClr val="666666"/>
              </a:solidFill>
              <a:latin typeface="Calibri"/>
              <a:ea typeface="Calibri"/>
              <a:cs typeface="Calibri"/>
              <a:sym typeface="Calibri"/>
            </a:endParaRPr>
          </a:p>
          <a:p>
            <a:pPr indent="0" lvl="0" marL="457200" marR="0" rtl="0" algn="just">
              <a:lnSpc>
                <a:spcPct val="115000"/>
              </a:lnSpc>
              <a:spcBef>
                <a:spcPts val="480"/>
              </a:spcBef>
              <a:spcAft>
                <a:spcPts val="0"/>
              </a:spcAft>
              <a:buClr>
                <a:srgbClr val="000000"/>
              </a:buClr>
              <a:buSzPts val="2100"/>
              <a:buFont typeface="Arial"/>
              <a:buNone/>
            </a:pPr>
            <a:r>
              <a:rPr b="0" i="0" lang="fr-FR" sz="2100" u="none" cap="none" strike="noStrike">
                <a:solidFill>
                  <a:srgbClr val="666666"/>
                </a:solidFill>
                <a:latin typeface="Calibri"/>
                <a:ea typeface="Calibri"/>
                <a:cs typeface="Calibri"/>
                <a:sym typeface="Calibri"/>
              </a:rPr>
              <a:t>→ Lecture de la glace</a:t>
            </a:r>
            <a:endParaRPr b="0" i="0" sz="2100" u="none" cap="none" strike="noStrike">
              <a:solidFill>
                <a:srgbClr val="666666"/>
              </a:solidFill>
              <a:latin typeface="Calibri"/>
              <a:ea typeface="Calibri"/>
              <a:cs typeface="Calibri"/>
              <a:sym typeface="Calibri"/>
            </a:endParaRPr>
          </a:p>
          <a:p>
            <a:pPr indent="0" lvl="0" marL="457200" marR="0" rtl="0" algn="just">
              <a:lnSpc>
                <a:spcPct val="115000"/>
              </a:lnSpc>
              <a:spcBef>
                <a:spcPts val="480"/>
              </a:spcBef>
              <a:spcAft>
                <a:spcPts val="0"/>
              </a:spcAft>
              <a:buClr>
                <a:srgbClr val="000000"/>
              </a:buClr>
              <a:buSzPts val="2100"/>
              <a:buFont typeface="Arial"/>
              <a:buNone/>
            </a:pPr>
            <a:r>
              <a:rPr b="0" i="0" lang="fr-FR" sz="2100" u="none" cap="none" strike="noStrike">
                <a:solidFill>
                  <a:srgbClr val="666666"/>
                </a:solidFill>
                <a:latin typeface="Calibri"/>
                <a:ea typeface="Calibri"/>
                <a:cs typeface="Calibri"/>
                <a:sym typeface="Calibri"/>
              </a:rPr>
              <a:t>→ Ajuste la stratégie selon les forces et les faiblesses de son équipe et de ses adversaires</a:t>
            </a:r>
            <a:endParaRPr b="0" i="0" sz="2100" u="none" cap="none" strike="noStrike">
              <a:solidFill>
                <a:srgbClr val="666666"/>
              </a:solidFill>
              <a:latin typeface="Calibri"/>
              <a:ea typeface="Calibri"/>
              <a:cs typeface="Calibri"/>
              <a:sym typeface="Calibri"/>
            </a:endParaRPr>
          </a:p>
          <a:p>
            <a:pPr indent="0" lvl="0" marL="457200" marR="0" rtl="0" algn="just">
              <a:lnSpc>
                <a:spcPct val="115000"/>
              </a:lnSpc>
              <a:spcBef>
                <a:spcPts val="480"/>
              </a:spcBef>
              <a:spcAft>
                <a:spcPts val="0"/>
              </a:spcAft>
              <a:buClr>
                <a:srgbClr val="000000"/>
              </a:buClr>
              <a:buSzPts val="2100"/>
              <a:buFont typeface="Arial"/>
              <a:buNone/>
            </a:pPr>
            <a:r>
              <a:rPr b="0" i="0" lang="fr-FR" sz="2100" u="none" cap="none" strike="noStrike">
                <a:solidFill>
                  <a:srgbClr val="666666"/>
                </a:solidFill>
                <a:latin typeface="Calibri"/>
                <a:ea typeface="Calibri"/>
                <a:cs typeface="Calibri"/>
                <a:sym typeface="Calibri"/>
              </a:rPr>
              <a:t>→ Doit particulièrement exceller dans les placements et les jeux sous pression</a:t>
            </a:r>
            <a:endParaRPr b="0" i="0" sz="2100" u="none" cap="none" strike="noStrike">
              <a:solidFill>
                <a:srgbClr val="666666"/>
              </a:solidFill>
              <a:latin typeface="Calibri"/>
              <a:ea typeface="Calibri"/>
              <a:cs typeface="Calibri"/>
              <a:sym typeface="Calibri"/>
            </a:endParaRPr>
          </a:p>
          <a:p>
            <a:pPr indent="0" lvl="0" marL="0" marR="0" rtl="0" algn="l">
              <a:lnSpc>
                <a:spcPct val="115000"/>
              </a:lnSpc>
              <a:spcBef>
                <a:spcPts val="0"/>
              </a:spcBef>
              <a:spcAft>
                <a:spcPts val="0"/>
              </a:spcAft>
              <a:buClr>
                <a:srgbClr val="000000"/>
              </a:buClr>
              <a:buSzPts val="2100"/>
              <a:buFont typeface="Arial"/>
              <a:buNone/>
            </a:pPr>
            <a:r>
              <a:t/>
            </a:r>
            <a:endParaRPr b="0" i="0" sz="2100" u="none" cap="none" strike="noStrike">
              <a:solidFill>
                <a:srgbClr val="666666"/>
              </a:solidFill>
              <a:latin typeface="Calibri"/>
              <a:ea typeface="Calibri"/>
              <a:cs typeface="Calibri"/>
              <a:sym typeface="Calibri"/>
            </a:endParaRPr>
          </a:p>
        </p:txBody>
      </p:sp>
      <p:pic>
        <p:nvPicPr>
          <p:cNvPr id="438" name="Google Shape;438;gd1e050df0c_0_41"/>
          <p:cNvPicPr preferRelativeResize="0"/>
          <p:nvPr/>
        </p:nvPicPr>
        <p:blipFill rotWithShape="1">
          <a:blip r:embed="rId4">
            <a:alphaModFix/>
          </a:blip>
          <a:srcRect b="0" l="0" r="0" t="0"/>
          <a:stretch/>
        </p:blipFill>
        <p:spPr>
          <a:xfrm>
            <a:off x="7343400" y="2508786"/>
            <a:ext cx="4411500" cy="2823900"/>
          </a:xfrm>
          <a:prstGeom prst="snip1Rect">
            <a:avLst>
              <a:gd fmla="val 16667" name="adj"/>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2" name="Shape 442"/>
        <p:cNvGrpSpPr/>
        <p:nvPr/>
      </p:nvGrpSpPr>
      <p:grpSpPr>
        <a:xfrm>
          <a:off x="0" y="0"/>
          <a:ext cx="0" cy="0"/>
          <a:chOff x="0" y="0"/>
          <a:chExt cx="0" cy="0"/>
        </a:xfrm>
      </p:grpSpPr>
      <p:sp>
        <p:nvSpPr>
          <p:cNvPr id="443" name="Google Shape;443;gd1e050df0c_0_50"/>
          <p:cNvSpPr/>
          <p:nvPr/>
        </p:nvSpPr>
        <p:spPr>
          <a:xfrm>
            <a:off x="0" y="76200"/>
            <a:ext cx="8548200" cy="1851900"/>
          </a:xfrm>
          <a:prstGeom prst="rightArrow">
            <a:avLst>
              <a:gd fmla="val 50000" name="adj1"/>
              <a:gd fmla="val 50000" name="adj2"/>
            </a:avLst>
          </a:prstGeom>
          <a:solidFill>
            <a:srgbClr val="A2DDFF"/>
          </a:solidFill>
          <a:ln cap="flat" cmpd="sng" w="76200">
            <a:solidFill>
              <a:srgbClr val="38B6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4" name="Google Shape;444;gd1e050df0c_0_50"/>
          <p:cNvSpPr txBox="1"/>
          <p:nvPr/>
        </p:nvSpPr>
        <p:spPr>
          <a:xfrm>
            <a:off x="10273000" y="0"/>
            <a:ext cx="1919400" cy="369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200"/>
              <a:buFont typeface="Arial"/>
              <a:buNone/>
            </a:pPr>
            <a:r>
              <a:rPr b="0" i="0" lang="fr-FR" sz="1200" u="none" cap="none" strike="noStrike">
                <a:solidFill>
                  <a:schemeClr val="dk1"/>
                </a:solidFill>
                <a:latin typeface="Josefin Sans"/>
                <a:ea typeface="Josefin Sans"/>
                <a:cs typeface="Josefin Sans"/>
                <a:sym typeface="Josefin Sans"/>
              </a:rPr>
              <a:t>NIVEAU </a:t>
            </a:r>
            <a:r>
              <a:rPr lang="fr-FR" sz="1200">
                <a:solidFill>
                  <a:schemeClr val="dk1"/>
                </a:solidFill>
                <a:latin typeface="Josefin Sans"/>
                <a:ea typeface="Josefin Sans"/>
                <a:cs typeface="Josefin Sans"/>
                <a:sym typeface="Josefin Sans"/>
              </a:rPr>
              <a:t>2</a:t>
            </a:r>
            <a:r>
              <a:rPr b="0" i="0" lang="fr-FR" sz="1200" u="none" cap="none" strike="noStrike">
                <a:solidFill>
                  <a:schemeClr val="dk1"/>
                </a:solidFill>
                <a:latin typeface="Josefin Sans"/>
                <a:ea typeface="Josefin Sans"/>
                <a:cs typeface="Josefin Sans"/>
                <a:sym typeface="Josefin Sans"/>
              </a:rPr>
              <a:t> - SEMAINE </a:t>
            </a:r>
            <a:r>
              <a:rPr lang="fr-FR" sz="1200">
                <a:solidFill>
                  <a:schemeClr val="dk1"/>
                </a:solidFill>
                <a:latin typeface="Josefin Sans"/>
                <a:ea typeface="Josefin Sans"/>
                <a:cs typeface="Josefin Sans"/>
                <a:sym typeface="Josefin Sans"/>
              </a:rPr>
              <a:t>5</a:t>
            </a:r>
            <a:endParaRPr b="0" i="0" sz="1200" u="none" cap="none" strike="noStrike">
              <a:solidFill>
                <a:schemeClr val="dk1"/>
              </a:solidFill>
              <a:latin typeface="Josefin Sans"/>
              <a:ea typeface="Josefin Sans"/>
              <a:cs typeface="Josefin Sans"/>
              <a:sym typeface="Josefin Sans"/>
            </a:endParaRPr>
          </a:p>
        </p:txBody>
      </p:sp>
      <p:pic>
        <p:nvPicPr>
          <p:cNvPr id="445" name="Google Shape;445;gd1e050df0c_0_50"/>
          <p:cNvPicPr preferRelativeResize="0"/>
          <p:nvPr/>
        </p:nvPicPr>
        <p:blipFill rotWithShape="1">
          <a:blip r:embed="rId3">
            <a:alphaModFix/>
          </a:blip>
          <a:srcRect b="32569" l="9350" r="6862" t="33968"/>
          <a:stretch/>
        </p:blipFill>
        <p:spPr>
          <a:xfrm>
            <a:off x="9606975" y="6060150"/>
            <a:ext cx="2585025" cy="797850"/>
          </a:xfrm>
          <a:prstGeom prst="rect">
            <a:avLst/>
          </a:prstGeom>
          <a:noFill/>
          <a:ln>
            <a:noFill/>
          </a:ln>
          <a:effectLst>
            <a:outerShdw blurRad="157163" rotWithShape="0" algn="bl" dir="5400000" dist="47625">
              <a:srgbClr val="000000">
                <a:alpha val="49800"/>
              </a:srgbClr>
            </a:outerShdw>
            <a:reflection blurRad="0" dir="0" dist="0" endA="0" endPos="1000" fadeDir="5400012" kx="0" rotWithShape="0" algn="bl" stPos="0" sy="-100000" ky="0"/>
          </a:effectLst>
        </p:spPr>
      </p:pic>
      <p:sp>
        <p:nvSpPr>
          <p:cNvPr id="446" name="Google Shape;446;gd1e050df0c_0_50"/>
          <p:cNvSpPr txBox="1"/>
          <p:nvPr>
            <p:ph idx="4294967295" type="title"/>
          </p:nvPr>
        </p:nvSpPr>
        <p:spPr>
          <a:xfrm>
            <a:off x="0" y="339300"/>
            <a:ext cx="8686800" cy="13257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SzPts val="4400"/>
              <a:buNone/>
            </a:pPr>
            <a:r>
              <a:rPr lang="fr-FR" sz="2500">
                <a:latin typeface="Short Stack"/>
                <a:ea typeface="Short Stack"/>
                <a:cs typeface="Short Stack"/>
                <a:sym typeface="Short Stack"/>
              </a:rPr>
              <a:t>Communication - Position de l’équipe active</a:t>
            </a:r>
            <a:endParaRPr sz="2500">
              <a:latin typeface="Short Stack"/>
              <a:ea typeface="Short Stack"/>
              <a:cs typeface="Short Stack"/>
              <a:sym typeface="Short Stack"/>
            </a:endParaRPr>
          </a:p>
        </p:txBody>
      </p:sp>
      <p:sp>
        <p:nvSpPr>
          <p:cNvPr id="447" name="Google Shape;447;gd1e050df0c_0_50"/>
          <p:cNvSpPr txBox="1"/>
          <p:nvPr/>
        </p:nvSpPr>
        <p:spPr>
          <a:xfrm>
            <a:off x="457200" y="1623300"/>
            <a:ext cx="10702200" cy="5097900"/>
          </a:xfrm>
          <a:prstGeom prst="rect">
            <a:avLst/>
          </a:prstGeom>
          <a:noFill/>
          <a:ln>
            <a:noFill/>
          </a:ln>
        </p:spPr>
        <p:txBody>
          <a:bodyPr anchorCtr="0" anchor="t" bIns="45700" lIns="91425" spcFirstLastPara="1" rIns="91425" wrap="square" tIns="45700">
            <a:normAutofit fontScale="62500" lnSpcReduction="20000"/>
          </a:bodyPr>
          <a:lstStyle/>
          <a:p>
            <a:pPr indent="0" lvl="0" marL="0" rtl="0" algn="l">
              <a:spcBef>
                <a:spcPts val="0"/>
              </a:spcBef>
              <a:spcAft>
                <a:spcPts val="0"/>
              </a:spcAft>
              <a:buNone/>
            </a:pPr>
            <a:r>
              <a:rPr b="1" lang="fr-FR" sz="4000">
                <a:solidFill>
                  <a:srgbClr val="666666"/>
                </a:solidFill>
                <a:latin typeface="Calibri"/>
                <a:ea typeface="Calibri"/>
                <a:cs typeface="Calibri"/>
                <a:sym typeface="Calibri"/>
              </a:rPr>
              <a:t>Position de </a:t>
            </a:r>
            <a:r>
              <a:rPr b="1" lang="fr-FR" sz="4000">
                <a:solidFill>
                  <a:srgbClr val="38B6FF"/>
                </a:solidFill>
                <a:latin typeface="Calibri"/>
                <a:ea typeface="Calibri"/>
                <a:cs typeface="Calibri"/>
                <a:sym typeface="Calibri"/>
              </a:rPr>
              <a:t>L’ÉQUIPE</a:t>
            </a:r>
            <a:r>
              <a:rPr b="1" lang="fr-FR" sz="4000">
                <a:solidFill>
                  <a:srgbClr val="38B6FF"/>
                </a:solidFill>
                <a:latin typeface="Calibri"/>
                <a:ea typeface="Calibri"/>
                <a:cs typeface="Calibri"/>
                <a:sym typeface="Calibri"/>
              </a:rPr>
              <a:t> ACTIVE</a:t>
            </a:r>
            <a:r>
              <a:rPr b="1" lang="fr-FR" sz="4000">
                <a:solidFill>
                  <a:srgbClr val="666666"/>
                </a:solidFill>
                <a:latin typeface="Calibri"/>
                <a:ea typeface="Calibri"/>
                <a:cs typeface="Calibri"/>
                <a:sym typeface="Calibri"/>
              </a:rPr>
              <a:t> :</a:t>
            </a:r>
            <a:endParaRPr b="1" sz="4000">
              <a:solidFill>
                <a:srgbClr val="666666"/>
              </a:solidFill>
              <a:latin typeface="Calibri"/>
              <a:ea typeface="Calibri"/>
              <a:cs typeface="Calibri"/>
              <a:sym typeface="Calibri"/>
            </a:endParaRPr>
          </a:p>
          <a:p>
            <a:pPr indent="0" lvl="0" marL="0" rtl="0" algn="l">
              <a:spcBef>
                <a:spcPts val="0"/>
              </a:spcBef>
              <a:spcAft>
                <a:spcPts val="0"/>
              </a:spcAft>
              <a:buNone/>
            </a:pPr>
            <a:r>
              <a:t/>
            </a:r>
            <a:endParaRPr b="1" sz="4000">
              <a:solidFill>
                <a:srgbClr val="666666"/>
              </a:solidFill>
              <a:latin typeface="Calibri"/>
              <a:ea typeface="Calibri"/>
              <a:cs typeface="Calibri"/>
              <a:sym typeface="Calibri"/>
            </a:endParaRPr>
          </a:p>
          <a:p>
            <a:pPr indent="0" lvl="0" marL="0" rtl="0" algn="l">
              <a:spcBef>
                <a:spcPts val="480"/>
              </a:spcBef>
              <a:spcAft>
                <a:spcPts val="0"/>
              </a:spcAft>
              <a:buNone/>
            </a:pPr>
            <a:r>
              <a:rPr lang="fr-FR" sz="3350" u="sng">
                <a:solidFill>
                  <a:srgbClr val="666666"/>
                </a:solidFill>
                <a:latin typeface="Calibri"/>
                <a:ea typeface="Calibri"/>
                <a:cs typeface="Calibri"/>
                <a:sym typeface="Calibri"/>
              </a:rPr>
              <a:t>Lanceur</a:t>
            </a:r>
            <a:endParaRPr sz="3350">
              <a:solidFill>
                <a:srgbClr val="666666"/>
              </a:solidFill>
              <a:latin typeface="Calibri"/>
              <a:ea typeface="Calibri"/>
              <a:cs typeface="Calibri"/>
              <a:sym typeface="Calibri"/>
            </a:endParaRPr>
          </a:p>
          <a:p>
            <a:pPr indent="0" lvl="0" marL="457200" rtl="0" algn="l">
              <a:lnSpc>
                <a:spcPct val="150000"/>
              </a:lnSpc>
              <a:spcBef>
                <a:spcPts val="480"/>
              </a:spcBef>
              <a:spcAft>
                <a:spcPts val="0"/>
              </a:spcAft>
              <a:buNone/>
            </a:pPr>
            <a:r>
              <a:rPr lang="fr-FR" sz="3350">
                <a:solidFill>
                  <a:srgbClr val="666666"/>
                </a:solidFill>
                <a:latin typeface="Calibri"/>
                <a:ea typeface="Calibri"/>
                <a:cs typeface="Calibri"/>
                <a:sym typeface="Calibri"/>
              </a:rPr>
              <a:t>→ </a:t>
            </a:r>
            <a:r>
              <a:rPr lang="fr-FR" sz="3350">
                <a:solidFill>
                  <a:srgbClr val="666666"/>
                </a:solidFill>
                <a:latin typeface="Calibri"/>
                <a:ea typeface="Calibri"/>
                <a:cs typeface="Calibri"/>
                <a:sym typeface="Calibri"/>
              </a:rPr>
              <a:t>Lance sa pierre du bloc de départ et reste sur la trajectoire pour observer le mouvement de la pierre. </a:t>
            </a:r>
            <a:endParaRPr sz="3350">
              <a:solidFill>
                <a:srgbClr val="666666"/>
              </a:solidFill>
              <a:latin typeface="Calibri"/>
              <a:ea typeface="Calibri"/>
              <a:cs typeface="Calibri"/>
              <a:sym typeface="Calibri"/>
            </a:endParaRPr>
          </a:p>
          <a:p>
            <a:pPr indent="0" lvl="0" marL="0" rtl="0" algn="l">
              <a:spcBef>
                <a:spcPts val="480"/>
              </a:spcBef>
              <a:spcAft>
                <a:spcPts val="0"/>
              </a:spcAft>
              <a:buNone/>
            </a:pPr>
            <a:r>
              <a:rPr lang="fr-FR" sz="3350" u="sng">
                <a:solidFill>
                  <a:srgbClr val="666666"/>
                </a:solidFill>
                <a:latin typeface="Calibri"/>
                <a:ea typeface="Calibri"/>
                <a:cs typeface="Calibri"/>
                <a:sym typeface="Calibri"/>
              </a:rPr>
              <a:t>Brosseurs</a:t>
            </a:r>
            <a:endParaRPr sz="3350">
              <a:solidFill>
                <a:srgbClr val="666666"/>
              </a:solidFill>
              <a:latin typeface="Calibri"/>
              <a:ea typeface="Calibri"/>
              <a:cs typeface="Calibri"/>
              <a:sym typeface="Calibri"/>
            </a:endParaRPr>
          </a:p>
          <a:p>
            <a:pPr indent="0" lvl="0" marL="457200" rtl="0" algn="just">
              <a:lnSpc>
                <a:spcPct val="150000"/>
              </a:lnSpc>
              <a:spcBef>
                <a:spcPts val="480"/>
              </a:spcBef>
              <a:spcAft>
                <a:spcPts val="0"/>
              </a:spcAft>
              <a:buNone/>
            </a:pPr>
            <a:r>
              <a:rPr lang="fr-FR" sz="3350">
                <a:solidFill>
                  <a:srgbClr val="666666"/>
                </a:solidFill>
                <a:latin typeface="Calibri"/>
                <a:ea typeface="Calibri"/>
                <a:cs typeface="Calibri"/>
                <a:sym typeface="Calibri"/>
              </a:rPr>
              <a:t>→ </a:t>
            </a:r>
            <a:r>
              <a:rPr lang="fr-FR" sz="3350">
                <a:solidFill>
                  <a:srgbClr val="666666"/>
                </a:solidFill>
                <a:latin typeface="Calibri"/>
                <a:ea typeface="Calibri"/>
                <a:cs typeface="Calibri"/>
                <a:sym typeface="Calibri"/>
              </a:rPr>
              <a:t>Une fois que l’équipe adverse à lancée, ils observent la pierre de l’adversaire en s’installant derrière le lanceur, ils peuvent nettoyer la surface de glisse dès que la pierre a atteint la ligne de jeu éloignée. Par la suite, ils s’installent de chaque côté du lanceur et suivent la pierre, communiquent la vitesse et brossent. </a:t>
            </a:r>
            <a:endParaRPr sz="3350">
              <a:solidFill>
                <a:srgbClr val="666666"/>
              </a:solidFill>
              <a:latin typeface="Calibri"/>
              <a:ea typeface="Calibri"/>
              <a:cs typeface="Calibri"/>
              <a:sym typeface="Calibri"/>
            </a:endParaRPr>
          </a:p>
          <a:p>
            <a:pPr indent="0" lvl="0" marL="0" rtl="0" algn="l">
              <a:spcBef>
                <a:spcPts val="480"/>
              </a:spcBef>
              <a:spcAft>
                <a:spcPts val="0"/>
              </a:spcAft>
              <a:buNone/>
            </a:pPr>
            <a:r>
              <a:rPr lang="fr-FR" sz="3350" u="sng">
                <a:solidFill>
                  <a:srgbClr val="666666"/>
                </a:solidFill>
                <a:latin typeface="Calibri"/>
                <a:ea typeface="Calibri"/>
                <a:cs typeface="Calibri"/>
                <a:sym typeface="Calibri"/>
              </a:rPr>
              <a:t>Capitaine</a:t>
            </a:r>
            <a:endParaRPr sz="3350">
              <a:solidFill>
                <a:srgbClr val="666666"/>
              </a:solidFill>
              <a:latin typeface="Calibri"/>
              <a:ea typeface="Calibri"/>
              <a:cs typeface="Calibri"/>
              <a:sym typeface="Calibri"/>
            </a:endParaRPr>
          </a:p>
          <a:p>
            <a:pPr indent="0" lvl="0" marL="457200" rtl="0" algn="l">
              <a:lnSpc>
                <a:spcPct val="150000"/>
              </a:lnSpc>
              <a:spcBef>
                <a:spcPts val="480"/>
              </a:spcBef>
              <a:spcAft>
                <a:spcPts val="0"/>
              </a:spcAft>
              <a:buNone/>
            </a:pPr>
            <a:r>
              <a:rPr lang="fr-FR" sz="3350">
                <a:solidFill>
                  <a:srgbClr val="666666"/>
                </a:solidFill>
                <a:latin typeface="Calibri"/>
                <a:ea typeface="Calibri"/>
                <a:cs typeface="Calibri"/>
                <a:sym typeface="Calibri"/>
              </a:rPr>
              <a:t>→ </a:t>
            </a:r>
            <a:r>
              <a:rPr lang="fr-FR" sz="3350">
                <a:solidFill>
                  <a:srgbClr val="666666"/>
                </a:solidFill>
                <a:latin typeface="Calibri"/>
                <a:ea typeface="Calibri"/>
                <a:cs typeface="Calibri"/>
                <a:sym typeface="Calibri"/>
              </a:rPr>
              <a:t>Se tient dans la maison sur la trajectoire de la pierre, communique la ligne aux brosseurs.</a:t>
            </a:r>
            <a:endParaRPr sz="3350">
              <a:solidFill>
                <a:srgbClr val="666666"/>
              </a:solidFill>
              <a:latin typeface="Calibri"/>
              <a:ea typeface="Calibri"/>
              <a:cs typeface="Calibri"/>
              <a:sym typeface="Calibri"/>
            </a:endParaRPr>
          </a:p>
          <a:p>
            <a:pPr indent="0" lvl="0" marL="0" rtl="0" algn="l">
              <a:spcBef>
                <a:spcPts val="560"/>
              </a:spcBef>
              <a:spcAft>
                <a:spcPts val="0"/>
              </a:spcAft>
              <a:buNone/>
            </a:pPr>
            <a:r>
              <a:t/>
            </a:r>
            <a:endParaRPr b="1" sz="2800">
              <a:solidFill>
                <a:srgbClr val="000000"/>
              </a:solidFill>
              <a:latin typeface="Calibri"/>
              <a:ea typeface="Calibri"/>
              <a:cs typeface="Calibri"/>
              <a:sym typeface="Calibri"/>
            </a:endParaRPr>
          </a:p>
        </p:txBody>
      </p:sp>
      <p:sp>
        <p:nvSpPr>
          <p:cNvPr id="448" name="Google Shape;448;gd1e050df0c_0_50"/>
          <p:cNvSpPr txBox="1"/>
          <p:nvPr/>
        </p:nvSpPr>
        <p:spPr>
          <a:xfrm>
            <a:off x="9606975" y="819900"/>
            <a:ext cx="999000" cy="1662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6000"/>
              <a:buFont typeface="Arial"/>
              <a:buNone/>
            </a:pPr>
            <a:r>
              <a:rPr lang="fr-FR" sz="9600">
                <a:latin typeface="Calibri"/>
                <a:ea typeface="Calibri"/>
                <a:cs typeface="Calibri"/>
                <a:sym typeface="Calibri"/>
              </a:rPr>
              <a:t>🗣</a:t>
            </a:r>
            <a:endParaRPr b="0" i="0" sz="9600" u="none" cap="none" strike="noStrike">
              <a:solidFill>
                <a:srgbClr val="000000"/>
              </a:solidFill>
              <a:latin typeface="Calibri"/>
              <a:ea typeface="Calibri"/>
              <a:cs typeface="Calibri"/>
              <a:sym typeface="Calibri"/>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2" name="Shape 452"/>
        <p:cNvGrpSpPr/>
        <p:nvPr/>
      </p:nvGrpSpPr>
      <p:grpSpPr>
        <a:xfrm>
          <a:off x="0" y="0"/>
          <a:ext cx="0" cy="0"/>
          <a:chOff x="0" y="0"/>
          <a:chExt cx="0" cy="0"/>
        </a:xfrm>
      </p:grpSpPr>
      <p:sp>
        <p:nvSpPr>
          <p:cNvPr id="453" name="Google Shape;453;gd1e050df0c_0_60"/>
          <p:cNvSpPr/>
          <p:nvPr/>
        </p:nvSpPr>
        <p:spPr>
          <a:xfrm>
            <a:off x="0" y="76200"/>
            <a:ext cx="8548200" cy="1851900"/>
          </a:xfrm>
          <a:prstGeom prst="rightArrow">
            <a:avLst>
              <a:gd fmla="val 50000" name="adj1"/>
              <a:gd fmla="val 50000" name="adj2"/>
            </a:avLst>
          </a:prstGeom>
          <a:solidFill>
            <a:srgbClr val="A2DDFF"/>
          </a:solidFill>
          <a:ln cap="flat" cmpd="sng" w="76200">
            <a:solidFill>
              <a:srgbClr val="38B6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4" name="Google Shape;454;gd1e050df0c_0_60"/>
          <p:cNvSpPr txBox="1"/>
          <p:nvPr/>
        </p:nvSpPr>
        <p:spPr>
          <a:xfrm>
            <a:off x="10273000" y="0"/>
            <a:ext cx="1919400" cy="369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200"/>
              <a:buFont typeface="Arial"/>
              <a:buNone/>
            </a:pPr>
            <a:r>
              <a:rPr b="0" i="0" lang="fr-FR" sz="1200" u="none" cap="none" strike="noStrike">
                <a:solidFill>
                  <a:schemeClr val="dk1"/>
                </a:solidFill>
                <a:latin typeface="Josefin Sans"/>
                <a:ea typeface="Josefin Sans"/>
                <a:cs typeface="Josefin Sans"/>
                <a:sym typeface="Josefin Sans"/>
              </a:rPr>
              <a:t>NIVEAU </a:t>
            </a:r>
            <a:r>
              <a:rPr lang="fr-FR" sz="1200">
                <a:solidFill>
                  <a:schemeClr val="dk1"/>
                </a:solidFill>
                <a:latin typeface="Josefin Sans"/>
                <a:ea typeface="Josefin Sans"/>
                <a:cs typeface="Josefin Sans"/>
                <a:sym typeface="Josefin Sans"/>
              </a:rPr>
              <a:t>2</a:t>
            </a:r>
            <a:r>
              <a:rPr b="0" i="0" lang="fr-FR" sz="1200" u="none" cap="none" strike="noStrike">
                <a:solidFill>
                  <a:schemeClr val="dk1"/>
                </a:solidFill>
                <a:latin typeface="Josefin Sans"/>
                <a:ea typeface="Josefin Sans"/>
                <a:cs typeface="Josefin Sans"/>
                <a:sym typeface="Josefin Sans"/>
              </a:rPr>
              <a:t> - SEMAINE </a:t>
            </a:r>
            <a:r>
              <a:rPr lang="fr-FR" sz="1200">
                <a:solidFill>
                  <a:schemeClr val="dk1"/>
                </a:solidFill>
                <a:latin typeface="Josefin Sans"/>
                <a:ea typeface="Josefin Sans"/>
                <a:cs typeface="Josefin Sans"/>
                <a:sym typeface="Josefin Sans"/>
              </a:rPr>
              <a:t>5</a:t>
            </a:r>
            <a:endParaRPr b="0" i="0" sz="1200" u="none" cap="none" strike="noStrike">
              <a:solidFill>
                <a:schemeClr val="dk1"/>
              </a:solidFill>
              <a:latin typeface="Josefin Sans"/>
              <a:ea typeface="Josefin Sans"/>
              <a:cs typeface="Josefin Sans"/>
              <a:sym typeface="Josefin Sans"/>
            </a:endParaRPr>
          </a:p>
        </p:txBody>
      </p:sp>
      <p:pic>
        <p:nvPicPr>
          <p:cNvPr id="455" name="Google Shape;455;gd1e050df0c_0_60"/>
          <p:cNvPicPr preferRelativeResize="0"/>
          <p:nvPr/>
        </p:nvPicPr>
        <p:blipFill rotWithShape="1">
          <a:blip r:embed="rId3">
            <a:alphaModFix/>
          </a:blip>
          <a:srcRect b="32569" l="9350" r="6862" t="33968"/>
          <a:stretch/>
        </p:blipFill>
        <p:spPr>
          <a:xfrm>
            <a:off x="9606975" y="6060150"/>
            <a:ext cx="2585025" cy="797850"/>
          </a:xfrm>
          <a:prstGeom prst="rect">
            <a:avLst/>
          </a:prstGeom>
          <a:noFill/>
          <a:ln>
            <a:noFill/>
          </a:ln>
          <a:effectLst>
            <a:outerShdw blurRad="157163" rotWithShape="0" algn="bl" dir="5400000" dist="47625">
              <a:srgbClr val="000000">
                <a:alpha val="49800"/>
              </a:srgbClr>
            </a:outerShdw>
            <a:reflection blurRad="0" dir="0" dist="0" endA="0" endPos="1000" fadeDir="5400012" kx="0" rotWithShape="0" algn="bl" stPos="0" sy="-100000" ky="0"/>
          </a:effectLst>
        </p:spPr>
      </p:pic>
      <p:sp>
        <p:nvSpPr>
          <p:cNvPr id="456" name="Google Shape;456;gd1e050df0c_0_60"/>
          <p:cNvSpPr txBox="1"/>
          <p:nvPr>
            <p:ph idx="4294967295" type="title"/>
          </p:nvPr>
        </p:nvSpPr>
        <p:spPr>
          <a:xfrm>
            <a:off x="0" y="339300"/>
            <a:ext cx="8686800" cy="13257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SzPts val="4400"/>
              <a:buNone/>
            </a:pPr>
            <a:r>
              <a:rPr lang="fr-FR" sz="2500">
                <a:latin typeface="Short Stack"/>
                <a:ea typeface="Short Stack"/>
                <a:cs typeface="Short Stack"/>
                <a:sym typeface="Short Stack"/>
              </a:rPr>
              <a:t>Communication - Position de l’équipe inactive</a:t>
            </a:r>
            <a:endParaRPr sz="2500">
              <a:latin typeface="Short Stack"/>
              <a:ea typeface="Short Stack"/>
              <a:cs typeface="Short Stack"/>
              <a:sym typeface="Short Stack"/>
            </a:endParaRPr>
          </a:p>
        </p:txBody>
      </p:sp>
      <p:sp>
        <p:nvSpPr>
          <p:cNvPr id="457" name="Google Shape;457;gd1e050df0c_0_60"/>
          <p:cNvSpPr txBox="1"/>
          <p:nvPr/>
        </p:nvSpPr>
        <p:spPr>
          <a:xfrm>
            <a:off x="457200" y="1623300"/>
            <a:ext cx="10036500" cy="5097900"/>
          </a:xfrm>
          <a:prstGeom prst="rect">
            <a:avLst/>
          </a:prstGeom>
          <a:noFill/>
          <a:ln>
            <a:noFill/>
          </a:ln>
        </p:spPr>
        <p:txBody>
          <a:bodyPr anchorCtr="0" anchor="t" bIns="45700" lIns="91425" spcFirstLastPara="1" rIns="91425" wrap="square" tIns="45700">
            <a:normAutofit lnSpcReduction="20000"/>
          </a:bodyPr>
          <a:lstStyle/>
          <a:p>
            <a:pPr indent="0" lvl="0" marL="0" rtl="0" algn="l">
              <a:spcBef>
                <a:spcPts val="0"/>
              </a:spcBef>
              <a:spcAft>
                <a:spcPts val="0"/>
              </a:spcAft>
              <a:buNone/>
            </a:pPr>
            <a:r>
              <a:rPr b="1" lang="fr-FR" sz="2500">
                <a:solidFill>
                  <a:srgbClr val="666666"/>
                </a:solidFill>
                <a:latin typeface="Calibri"/>
                <a:ea typeface="Calibri"/>
                <a:cs typeface="Calibri"/>
                <a:sym typeface="Calibri"/>
              </a:rPr>
              <a:t>Position de </a:t>
            </a:r>
            <a:r>
              <a:rPr b="1" lang="fr-FR" sz="2500">
                <a:solidFill>
                  <a:srgbClr val="38B6FF"/>
                </a:solidFill>
                <a:latin typeface="Calibri"/>
                <a:ea typeface="Calibri"/>
                <a:cs typeface="Calibri"/>
                <a:sym typeface="Calibri"/>
              </a:rPr>
              <a:t>L’ÉQUIPE INACTIVE</a:t>
            </a:r>
            <a:r>
              <a:rPr b="1" lang="fr-FR" sz="2500">
                <a:solidFill>
                  <a:srgbClr val="666666"/>
                </a:solidFill>
                <a:latin typeface="Calibri"/>
                <a:ea typeface="Calibri"/>
                <a:cs typeface="Calibri"/>
                <a:sym typeface="Calibri"/>
              </a:rPr>
              <a:t> :</a:t>
            </a:r>
            <a:endParaRPr sz="2500">
              <a:solidFill>
                <a:srgbClr val="666666"/>
              </a:solidFill>
              <a:latin typeface="Calibri"/>
              <a:ea typeface="Calibri"/>
              <a:cs typeface="Calibri"/>
              <a:sym typeface="Calibri"/>
            </a:endParaRPr>
          </a:p>
          <a:p>
            <a:pPr indent="0" lvl="0" marL="0" rtl="0" algn="l">
              <a:spcBef>
                <a:spcPts val="0"/>
              </a:spcBef>
              <a:spcAft>
                <a:spcPts val="0"/>
              </a:spcAft>
              <a:buNone/>
            </a:pPr>
            <a:r>
              <a:t/>
            </a:r>
            <a:endParaRPr sz="2100">
              <a:solidFill>
                <a:srgbClr val="666666"/>
              </a:solidFill>
              <a:latin typeface="Calibri"/>
              <a:ea typeface="Calibri"/>
              <a:cs typeface="Calibri"/>
              <a:sym typeface="Calibri"/>
            </a:endParaRPr>
          </a:p>
          <a:p>
            <a:pPr indent="0" lvl="0" marL="0" rtl="0" algn="l">
              <a:lnSpc>
                <a:spcPct val="115000"/>
              </a:lnSpc>
              <a:spcBef>
                <a:spcPts val="480"/>
              </a:spcBef>
              <a:spcAft>
                <a:spcPts val="0"/>
              </a:spcAft>
              <a:buNone/>
            </a:pPr>
            <a:r>
              <a:rPr lang="fr-FR" sz="2500" u="sng">
                <a:solidFill>
                  <a:srgbClr val="666666"/>
                </a:solidFill>
                <a:latin typeface="Calibri"/>
                <a:ea typeface="Calibri"/>
                <a:cs typeface="Calibri"/>
                <a:sym typeface="Calibri"/>
              </a:rPr>
              <a:t>Lanceur</a:t>
            </a:r>
            <a:endParaRPr sz="2500">
              <a:solidFill>
                <a:srgbClr val="666666"/>
              </a:solidFill>
              <a:latin typeface="Calibri"/>
              <a:ea typeface="Calibri"/>
              <a:cs typeface="Calibri"/>
              <a:sym typeface="Calibri"/>
            </a:endParaRPr>
          </a:p>
          <a:p>
            <a:pPr indent="457200" lvl="0" marL="0" rtl="0" algn="l">
              <a:lnSpc>
                <a:spcPct val="115000"/>
              </a:lnSpc>
              <a:spcBef>
                <a:spcPts val="480"/>
              </a:spcBef>
              <a:spcAft>
                <a:spcPts val="0"/>
              </a:spcAft>
              <a:buNone/>
            </a:pPr>
            <a:r>
              <a:rPr lang="fr-FR" sz="2500">
                <a:solidFill>
                  <a:srgbClr val="666666"/>
                </a:solidFill>
                <a:latin typeface="Calibri"/>
                <a:ea typeface="Calibri"/>
                <a:cs typeface="Calibri"/>
                <a:sym typeface="Calibri"/>
              </a:rPr>
              <a:t>→ Se tient immobile sur un des lignes de côté près de la ligne de jeu de la maison inactive.</a:t>
            </a:r>
            <a:endParaRPr sz="2500">
              <a:solidFill>
                <a:srgbClr val="666666"/>
              </a:solidFill>
              <a:latin typeface="Calibri"/>
              <a:ea typeface="Calibri"/>
              <a:cs typeface="Calibri"/>
              <a:sym typeface="Calibri"/>
            </a:endParaRPr>
          </a:p>
          <a:p>
            <a:pPr indent="0" lvl="0" marL="0" rtl="0" algn="l">
              <a:lnSpc>
                <a:spcPct val="115000"/>
              </a:lnSpc>
              <a:spcBef>
                <a:spcPts val="480"/>
              </a:spcBef>
              <a:spcAft>
                <a:spcPts val="0"/>
              </a:spcAft>
              <a:buNone/>
            </a:pPr>
            <a:r>
              <a:rPr lang="fr-FR" sz="2500" u="sng">
                <a:solidFill>
                  <a:srgbClr val="666666"/>
                </a:solidFill>
                <a:latin typeface="Calibri"/>
                <a:ea typeface="Calibri"/>
                <a:cs typeface="Calibri"/>
                <a:sym typeface="Calibri"/>
              </a:rPr>
              <a:t>Brosseurs</a:t>
            </a:r>
            <a:endParaRPr sz="2500">
              <a:solidFill>
                <a:srgbClr val="666666"/>
              </a:solidFill>
              <a:latin typeface="Calibri"/>
              <a:ea typeface="Calibri"/>
              <a:cs typeface="Calibri"/>
              <a:sym typeface="Calibri"/>
            </a:endParaRPr>
          </a:p>
          <a:p>
            <a:pPr indent="457200" lvl="0" marL="0" rtl="0" algn="l">
              <a:lnSpc>
                <a:spcPct val="115000"/>
              </a:lnSpc>
              <a:spcBef>
                <a:spcPts val="480"/>
              </a:spcBef>
              <a:spcAft>
                <a:spcPts val="0"/>
              </a:spcAft>
              <a:buNone/>
            </a:pPr>
            <a:r>
              <a:rPr lang="fr-FR" sz="2500">
                <a:solidFill>
                  <a:srgbClr val="666666"/>
                </a:solidFill>
                <a:latin typeface="Calibri"/>
                <a:ea typeface="Calibri"/>
                <a:cs typeface="Calibri"/>
                <a:sym typeface="Calibri"/>
              </a:rPr>
              <a:t>→ Se tiennent immobiles sur les lignes de côté et entre les deux lignes de jeu. Ils observent le lancer de l’adversaire et la trajectoire de la pierre.</a:t>
            </a:r>
            <a:endParaRPr sz="2500">
              <a:solidFill>
                <a:srgbClr val="666666"/>
              </a:solidFill>
              <a:latin typeface="Calibri"/>
              <a:ea typeface="Calibri"/>
              <a:cs typeface="Calibri"/>
              <a:sym typeface="Calibri"/>
            </a:endParaRPr>
          </a:p>
          <a:p>
            <a:pPr indent="0" lvl="0" marL="0" rtl="0" algn="l">
              <a:lnSpc>
                <a:spcPct val="115000"/>
              </a:lnSpc>
              <a:spcBef>
                <a:spcPts val="480"/>
              </a:spcBef>
              <a:spcAft>
                <a:spcPts val="0"/>
              </a:spcAft>
              <a:buNone/>
            </a:pPr>
            <a:r>
              <a:rPr lang="fr-FR" sz="2500" u="sng">
                <a:solidFill>
                  <a:srgbClr val="666666"/>
                </a:solidFill>
                <a:latin typeface="Calibri"/>
                <a:ea typeface="Calibri"/>
                <a:cs typeface="Calibri"/>
                <a:sym typeface="Calibri"/>
              </a:rPr>
              <a:t>Capitaine</a:t>
            </a:r>
            <a:endParaRPr sz="2500">
              <a:solidFill>
                <a:srgbClr val="666666"/>
              </a:solidFill>
              <a:latin typeface="Calibri"/>
              <a:ea typeface="Calibri"/>
              <a:cs typeface="Calibri"/>
              <a:sym typeface="Calibri"/>
            </a:endParaRPr>
          </a:p>
          <a:p>
            <a:pPr indent="457200" lvl="0" marL="0" rtl="0" algn="l">
              <a:lnSpc>
                <a:spcPct val="115000"/>
              </a:lnSpc>
              <a:spcBef>
                <a:spcPts val="480"/>
              </a:spcBef>
              <a:spcAft>
                <a:spcPts val="0"/>
              </a:spcAft>
              <a:buClr>
                <a:schemeClr val="dk1"/>
              </a:buClr>
              <a:buSzPts val="2400"/>
              <a:buFont typeface="Arial"/>
              <a:buNone/>
            </a:pPr>
            <a:r>
              <a:rPr lang="fr-FR" sz="2500">
                <a:solidFill>
                  <a:srgbClr val="666666"/>
                </a:solidFill>
                <a:latin typeface="Calibri"/>
                <a:ea typeface="Calibri"/>
                <a:cs typeface="Calibri"/>
                <a:sym typeface="Calibri"/>
              </a:rPr>
              <a:t>→ Se tient immobile derrière la ligne arrière de la maison active, derrière le capitaine adverse. </a:t>
            </a:r>
            <a:endParaRPr sz="2500">
              <a:solidFill>
                <a:srgbClr val="666666"/>
              </a:solidFill>
              <a:latin typeface="Calibri"/>
              <a:ea typeface="Calibri"/>
              <a:cs typeface="Calibri"/>
              <a:sym typeface="Calibri"/>
            </a:endParaRPr>
          </a:p>
          <a:p>
            <a:pPr indent="0" lvl="0" marL="0" rtl="0" algn="l">
              <a:spcBef>
                <a:spcPts val="560"/>
              </a:spcBef>
              <a:spcAft>
                <a:spcPts val="0"/>
              </a:spcAft>
              <a:buNone/>
            </a:pPr>
            <a:r>
              <a:t/>
            </a:r>
            <a:endParaRPr b="1" sz="2800">
              <a:solidFill>
                <a:srgbClr val="000000"/>
              </a:solidFill>
              <a:latin typeface="Calibri"/>
              <a:ea typeface="Calibri"/>
              <a:cs typeface="Calibri"/>
              <a:sym typeface="Calibri"/>
            </a:endParaRPr>
          </a:p>
        </p:txBody>
      </p:sp>
      <p:sp>
        <p:nvSpPr>
          <p:cNvPr id="458" name="Google Shape;458;gd1e050df0c_0_60"/>
          <p:cNvSpPr txBox="1"/>
          <p:nvPr/>
        </p:nvSpPr>
        <p:spPr>
          <a:xfrm>
            <a:off x="9606975" y="819900"/>
            <a:ext cx="1029900" cy="1662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6000"/>
              <a:buFont typeface="Arial"/>
              <a:buNone/>
            </a:pPr>
            <a:r>
              <a:rPr lang="fr-FR" sz="9600">
                <a:latin typeface="Calibri"/>
                <a:ea typeface="Calibri"/>
                <a:cs typeface="Calibri"/>
                <a:sym typeface="Calibri"/>
              </a:rPr>
              <a:t>🗣</a:t>
            </a:r>
            <a:endParaRPr b="0" i="0" sz="9600" u="none" cap="none" strike="noStrike">
              <a:solidFill>
                <a:srgbClr val="000000"/>
              </a:solidFill>
              <a:latin typeface="Calibri"/>
              <a:ea typeface="Calibri"/>
              <a:cs typeface="Calibri"/>
              <a:sym typeface="Calibri"/>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2" name="Shape 462"/>
        <p:cNvGrpSpPr/>
        <p:nvPr/>
      </p:nvGrpSpPr>
      <p:grpSpPr>
        <a:xfrm>
          <a:off x="0" y="0"/>
          <a:ext cx="0" cy="0"/>
          <a:chOff x="0" y="0"/>
          <a:chExt cx="0" cy="0"/>
        </a:xfrm>
      </p:grpSpPr>
      <p:sp>
        <p:nvSpPr>
          <p:cNvPr id="463" name="Google Shape;463;gd1e050df0c_0_68"/>
          <p:cNvSpPr/>
          <p:nvPr/>
        </p:nvSpPr>
        <p:spPr>
          <a:xfrm>
            <a:off x="0" y="76200"/>
            <a:ext cx="8548200" cy="1851900"/>
          </a:xfrm>
          <a:prstGeom prst="rightArrow">
            <a:avLst>
              <a:gd fmla="val 50000" name="adj1"/>
              <a:gd fmla="val 50000" name="adj2"/>
            </a:avLst>
          </a:prstGeom>
          <a:solidFill>
            <a:srgbClr val="A2DDFF"/>
          </a:solidFill>
          <a:ln cap="flat" cmpd="sng" w="76200">
            <a:solidFill>
              <a:srgbClr val="38B6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4" name="Google Shape;464;gd1e050df0c_0_68"/>
          <p:cNvSpPr txBox="1"/>
          <p:nvPr/>
        </p:nvSpPr>
        <p:spPr>
          <a:xfrm>
            <a:off x="10273000" y="0"/>
            <a:ext cx="1919400" cy="369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200"/>
              <a:buFont typeface="Arial"/>
              <a:buNone/>
            </a:pPr>
            <a:r>
              <a:rPr b="0" i="0" lang="fr-FR" sz="1200" u="none" cap="none" strike="noStrike">
                <a:solidFill>
                  <a:schemeClr val="dk1"/>
                </a:solidFill>
                <a:latin typeface="Josefin Sans"/>
                <a:ea typeface="Josefin Sans"/>
                <a:cs typeface="Josefin Sans"/>
                <a:sym typeface="Josefin Sans"/>
              </a:rPr>
              <a:t>NIVEAU </a:t>
            </a:r>
            <a:r>
              <a:rPr lang="fr-FR" sz="1200">
                <a:solidFill>
                  <a:schemeClr val="dk1"/>
                </a:solidFill>
                <a:latin typeface="Josefin Sans"/>
                <a:ea typeface="Josefin Sans"/>
                <a:cs typeface="Josefin Sans"/>
                <a:sym typeface="Josefin Sans"/>
              </a:rPr>
              <a:t>2</a:t>
            </a:r>
            <a:r>
              <a:rPr b="0" i="0" lang="fr-FR" sz="1200" u="none" cap="none" strike="noStrike">
                <a:solidFill>
                  <a:schemeClr val="dk1"/>
                </a:solidFill>
                <a:latin typeface="Josefin Sans"/>
                <a:ea typeface="Josefin Sans"/>
                <a:cs typeface="Josefin Sans"/>
                <a:sym typeface="Josefin Sans"/>
              </a:rPr>
              <a:t> - SEMAINE </a:t>
            </a:r>
            <a:r>
              <a:rPr lang="fr-FR" sz="1200">
                <a:solidFill>
                  <a:schemeClr val="dk1"/>
                </a:solidFill>
                <a:latin typeface="Josefin Sans"/>
                <a:ea typeface="Josefin Sans"/>
                <a:cs typeface="Josefin Sans"/>
                <a:sym typeface="Josefin Sans"/>
              </a:rPr>
              <a:t>5</a:t>
            </a:r>
            <a:endParaRPr b="0" i="0" sz="1200" u="none" cap="none" strike="noStrike">
              <a:solidFill>
                <a:schemeClr val="dk1"/>
              </a:solidFill>
              <a:latin typeface="Josefin Sans"/>
              <a:ea typeface="Josefin Sans"/>
              <a:cs typeface="Josefin Sans"/>
              <a:sym typeface="Josefin Sans"/>
            </a:endParaRPr>
          </a:p>
        </p:txBody>
      </p:sp>
      <p:pic>
        <p:nvPicPr>
          <p:cNvPr id="465" name="Google Shape;465;gd1e050df0c_0_68"/>
          <p:cNvPicPr preferRelativeResize="0"/>
          <p:nvPr/>
        </p:nvPicPr>
        <p:blipFill rotWithShape="1">
          <a:blip r:embed="rId3">
            <a:alphaModFix/>
          </a:blip>
          <a:srcRect b="32569" l="9350" r="6862" t="33968"/>
          <a:stretch/>
        </p:blipFill>
        <p:spPr>
          <a:xfrm>
            <a:off x="9606975" y="6060150"/>
            <a:ext cx="2585025" cy="797850"/>
          </a:xfrm>
          <a:prstGeom prst="rect">
            <a:avLst/>
          </a:prstGeom>
          <a:noFill/>
          <a:ln>
            <a:noFill/>
          </a:ln>
          <a:effectLst>
            <a:outerShdw blurRad="157163" rotWithShape="0" algn="bl" dir="5400000" dist="47625">
              <a:srgbClr val="000000">
                <a:alpha val="49800"/>
              </a:srgbClr>
            </a:outerShdw>
            <a:reflection blurRad="0" dir="0" dist="0" endA="0" endPos="1000" fadeDir="5400012" kx="0" rotWithShape="0" algn="bl" stPos="0" sy="-100000" ky="0"/>
          </a:effectLst>
        </p:spPr>
      </p:pic>
      <p:sp>
        <p:nvSpPr>
          <p:cNvPr id="466" name="Google Shape;466;gd1e050df0c_0_68"/>
          <p:cNvSpPr txBox="1"/>
          <p:nvPr>
            <p:ph idx="4294967295" type="title"/>
          </p:nvPr>
        </p:nvSpPr>
        <p:spPr>
          <a:xfrm>
            <a:off x="0" y="339300"/>
            <a:ext cx="8686800" cy="13257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SzPts val="4400"/>
              <a:buNone/>
            </a:pPr>
            <a:r>
              <a:rPr lang="fr-FR" sz="3400">
                <a:latin typeface="Short Stack"/>
                <a:ea typeface="Short Stack"/>
                <a:cs typeface="Short Stack"/>
                <a:sym typeface="Short Stack"/>
              </a:rPr>
              <a:t>Communication - Avant le lancer</a:t>
            </a:r>
            <a:endParaRPr sz="3400">
              <a:latin typeface="Short Stack"/>
              <a:ea typeface="Short Stack"/>
              <a:cs typeface="Short Stack"/>
              <a:sym typeface="Short Stack"/>
            </a:endParaRPr>
          </a:p>
        </p:txBody>
      </p:sp>
      <p:sp>
        <p:nvSpPr>
          <p:cNvPr id="467" name="Google Shape;467;gd1e050df0c_0_68"/>
          <p:cNvSpPr txBox="1"/>
          <p:nvPr/>
        </p:nvSpPr>
        <p:spPr>
          <a:xfrm>
            <a:off x="180375" y="1985850"/>
            <a:ext cx="11268300" cy="4433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fr-FR" sz="2500">
                <a:solidFill>
                  <a:srgbClr val="666666"/>
                </a:solidFill>
                <a:latin typeface="Calibri"/>
                <a:ea typeface="Calibri"/>
                <a:cs typeface="Calibri"/>
                <a:sym typeface="Calibri"/>
              </a:rPr>
              <a:t>Avant le lancer : </a:t>
            </a:r>
            <a:endParaRPr b="1" sz="2500">
              <a:solidFill>
                <a:srgbClr val="666666"/>
              </a:solidFill>
              <a:latin typeface="Calibri"/>
              <a:ea typeface="Calibri"/>
              <a:cs typeface="Calibri"/>
              <a:sym typeface="Calibri"/>
            </a:endParaRPr>
          </a:p>
          <a:p>
            <a:pPr indent="0" lvl="0" marL="0" rtl="0" algn="l">
              <a:spcBef>
                <a:spcPts val="0"/>
              </a:spcBef>
              <a:spcAft>
                <a:spcPts val="0"/>
              </a:spcAft>
              <a:buNone/>
            </a:pPr>
            <a:r>
              <a:t/>
            </a:r>
            <a:endParaRPr b="1" sz="2100">
              <a:solidFill>
                <a:srgbClr val="666666"/>
              </a:solidFill>
              <a:latin typeface="Calibri"/>
              <a:ea typeface="Calibri"/>
              <a:cs typeface="Calibri"/>
              <a:sym typeface="Calibri"/>
            </a:endParaRPr>
          </a:p>
          <a:p>
            <a:pPr indent="457200" lvl="0" marL="0" rtl="0" algn="l">
              <a:lnSpc>
                <a:spcPct val="150000"/>
              </a:lnSpc>
              <a:spcBef>
                <a:spcPts val="480"/>
              </a:spcBef>
              <a:spcAft>
                <a:spcPts val="0"/>
              </a:spcAft>
              <a:buNone/>
            </a:pPr>
            <a:r>
              <a:rPr lang="fr-FR" sz="2100">
                <a:solidFill>
                  <a:srgbClr val="666666"/>
                </a:solidFill>
                <a:latin typeface="Calibri"/>
                <a:ea typeface="Calibri"/>
                <a:cs typeface="Calibri"/>
                <a:sym typeface="Calibri"/>
              </a:rPr>
              <a:t>→ </a:t>
            </a:r>
            <a:r>
              <a:rPr lang="fr-FR" sz="2100">
                <a:solidFill>
                  <a:srgbClr val="666666"/>
                </a:solidFill>
                <a:latin typeface="Calibri"/>
                <a:ea typeface="Calibri"/>
                <a:cs typeface="Calibri"/>
                <a:sym typeface="Calibri"/>
              </a:rPr>
              <a:t>Le capitaine spécifie le lancer à effectuer </a:t>
            </a:r>
            <a:endParaRPr sz="2100">
              <a:solidFill>
                <a:srgbClr val="666666"/>
              </a:solidFill>
              <a:latin typeface="Calibri"/>
              <a:ea typeface="Calibri"/>
              <a:cs typeface="Calibri"/>
              <a:sym typeface="Calibri"/>
            </a:endParaRPr>
          </a:p>
          <a:p>
            <a:pPr indent="457200" lvl="0" marL="0" rtl="0" algn="l">
              <a:lnSpc>
                <a:spcPct val="150000"/>
              </a:lnSpc>
              <a:spcBef>
                <a:spcPts val="480"/>
              </a:spcBef>
              <a:spcAft>
                <a:spcPts val="0"/>
              </a:spcAft>
              <a:buNone/>
            </a:pPr>
            <a:r>
              <a:rPr lang="fr-FR" sz="2100">
                <a:solidFill>
                  <a:srgbClr val="666666"/>
                </a:solidFill>
                <a:latin typeface="Calibri"/>
                <a:ea typeface="Calibri"/>
                <a:cs typeface="Calibri"/>
                <a:sym typeface="Calibri"/>
              </a:rPr>
              <a:t>→ Le lanceur communique avec les brosseurs; l’objectif demandé</a:t>
            </a:r>
            <a:endParaRPr sz="2100">
              <a:solidFill>
                <a:srgbClr val="666666"/>
              </a:solidFill>
              <a:latin typeface="Calibri"/>
              <a:ea typeface="Calibri"/>
              <a:cs typeface="Calibri"/>
              <a:sym typeface="Calibri"/>
            </a:endParaRPr>
          </a:p>
          <a:p>
            <a:pPr indent="457200" lvl="0" marL="0" rtl="0" algn="l">
              <a:lnSpc>
                <a:spcPct val="150000"/>
              </a:lnSpc>
              <a:spcBef>
                <a:spcPts val="480"/>
              </a:spcBef>
              <a:spcAft>
                <a:spcPts val="0"/>
              </a:spcAft>
              <a:buNone/>
            </a:pPr>
            <a:r>
              <a:rPr lang="fr-FR" sz="2100">
                <a:solidFill>
                  <a:srgbClr val="666666"/>
                </a:solidFill>
                <a:latin typeface="Calibri"/>
                <a:ea typeface="Calibri"/>
                <a:cs typeface="Calibri"/>
                <a:sym typeface="Calibri"/>
              </a:rPr>
              <a:t>→ Les brosseurs nettoient la surface de glisse et l’axe de lancer </a:t>
            </a:r>
            <a:endParaRPr sz="2100">
              <a:solidFill>
                <a:srgbClr val="666666"/>
              </a:solidFill>
              <a:latin typeface="Calibri"/>
              <a:ea typeface="Calibri"/>
              <a:cs typeface="Calibri"/>
              <a:sym typeface="Calibri"/>
            </a:endParaRPr>
          </a:p>
          <a:p>
            <a:pPr indent="0" lvl="0" marL="457200" rtl="0" algn="l">
              <a:lnSpc>
                <a:spcPct val="150000"/>
              </a:lnSpc>
              <a:spcBef>
                <a:spcPts val="480"/>
              </a:spcBef>
              <a:spcAft>
                <a:spcPts val="0"/>
              </a:spcAft>
              <a:buNone/>
            </a:pPr>
            <a:r>
              <a:rPr lang="fr-FR" sz="2100">
                <a:solidFill>
                  <a:srgbClr val="666666"/>
                </a:solidFill>
                <a:latin typeface="Calibri"/>
                <a:ea typeface="Calibri"/>
                <a:cs typeface="Calibri"/>
                <a:sym typeface="Calibri"/>
              </a:rPr>
              <a:t>→ Les brosseurs confirment le poids demandé et autres informations pertinentes (ex. nous avons moins joué de ce côté la piste de jeu, peut être ajouter 3 pieds sur la vitesse désirée).</a:t>
            </a:r>
            <a:endParaRPr sz="2100">
              <a:solidFill>
                <a:srgbClr val="666666"/>
              </a:solidFill>
              <a:latin typeface="Calibri"/>
              <a:ea typeface="Calibri"/>
              <a:cs typeface="Calibri"/>
              <a:sym typeface="Calibri"/>
            </a:endParaRPr>
          </a:p>
          <a:p>
            <a:pPr indent="0" lvl="0" marL="457200" rtl="0" algn="l">
              <a:lnSpc>
                <a:spcPct val="150000"/>
              </a:lnSpc>
              <a:spcBef>
                <a:spcPts val="480"/>
              </a:spcBef>
              <a:spcAft>
                <a:spcPts val="0"/>
              </a:spcAft>
              <a:buNone/>
            </a:pPr>
            <a:r>
              <a:rPr lang="fr-FR" sz="2100">
                <a:solidFill>
                  <a:srgbClr val="666666"/>
                </a:solidFill>
                <a:latin typeface="Calibri"/>
                <a:ea typeface="Calibri"/>
                <a:cs typeface="Calibri"/>
                <a:sym typeface="Calibri"/>
              </a:rPr>
              <a:t>→ Si le 3e est dans la maison, il doit confirmer le jeu avec son capitaine et renforcer la décision prise.</a:t>
            </a:r>
            <a:endParaRPr sz="2100">
              <a:solidFill>
                <a:srgbClr val="666666"/>
              </a:solidFill>
            </a:endParaRPr>
          </a:p>
        </p:txBody>
      </p:sp>
      <p:pic>
        <p:nvPicPr>
          <p:cNvPr id="468" name="Google Shape;468;gd1e050df0c_0_68"/>
          <p:cNvPicPr preferRelativeResize="0"/>
          <p:nvPr/>
        </p:nvPicPr>
        <p:blipFill>
          <a:blip r:embed="rId4">
            <a:alphaModFix/>
          </a:blip>
          <a:stretch>
            <a:fillRect/>
          </a:stretch>
        </p:blipFill>
        <p:spPr>
          <a:xfrm>
            <a:off x="8065174" y="1928102"/>
            <a:ext cx="3661800" cy="2442300"/>
          </a:xfrm>
          <a:prstGeom prst="snip1Rect">
            <a:avLst>
              <a:gd fmla="val 16667" name="adj"/>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2" name="Shape 472"/>
        <p:cNvGrpSpPr/>
        <p:nvPr/>
      </p:nvGrpSpPr>
      <p:grpSpPr>
        <a:xfrm>
          <a:off x="0" y="0"/>
          <a:ext cx="0" cy="0"/>
          <a:chOff x="0" y="0"/>
          <a:chExt cx="0" cy="0"/>
        </a:xfrm>
      </p:grpSpPr>
      <p:sp>
        <p:nvSpPr>
          <p:cNvPr id="473" name="Google Shape;473;gd1e050df0c_0_83"/>
          <p:cNvSpPr/>
          <p:nvPr/>
        </p:nvSpPr>
        <p:spPr>
          <a:xfrm>
            <a:off x="0" y="76200"/>
            <a:ext cx="8548200" cy="1851900"/>
          </a:xfrm>
          <a:prstGeom prst="rightArrow">
            <a:avLst>
              <a:gd fmla="val 50000" name="adj1"/>
              <a:gd fmla="val 50000" name="adj2"/>
            </a:avLst>
          </a:prstGeom>
          <a:solidFill>
            <a:srgbClr val="A2DDFF"/>
          </a:solidFill>
          <a:ln cap="flat" cmpd="sng" w="76200">
            <a:solidFill>
              <a:srgbClr val="38B6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4" name="Google Shape;474;gd1e050df0c_0_83"/>
          <p:cNvSpPr txBox="1"/>
          <p:nvPr/>
        </p:nvSpPr>
        <p:spPr>
          <a:xfrm>
            <a:off x="10273000" y="0"/>
            <a:ext cx="1919400" cy="369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200"/>
              <a:buFont typeface="Arial"/>
              <a:buNone/>
            </a:pPr>
            <a:r>
              <a:rPr b="0" i="0" lang="fr-FR" sz="1200" u="none" cap="none" strike="noStrike">
                <a:solidFill>
                  <a:schemeClr val="dk1"/>
                </a:solidFill>
                <a:latin typeface="Josefin Sans"/>
                <a:ea typeface="Josefin Sans"/>
                <a:cs typeface="Josefin Sans"/>
                <a:sym typeface="Josefin Sans"/>
              </a:rPr>
              <a:t>NIVEAU </a:t>
            </a:r>
            <a:r>
              <a:rPr lang="fr-FR" sz="1200">
                <a:solidFill>
                  <a:schemeClr val="dk1"/>
                </a:solidFill>
                <a:latin typeface="Josefin Sans"/>
                <a:ea typeface="Josefin Sans"/>
                <a:cs typeface="Josefin Sans"/>
                <a:sym typeface="Josefin Sans"/>
              </a:rPr>
              <a:t>2</a:t>
            </a:r>
            <a:r>
              <a:rPr b="0" i="0" lang="fr-FR" sz="1200" u="none" cap="none" strike="noStrike">
                <a:solidFill>
                  <a:schemeClr val="dk1"/>
                </a:solidFill>
                <a:latin typeface="Josefin Sans"/>
                <a:ea typeface="Josefin Sans"/>
                <a:cs typeface="Josefin Sans"/>
                <a:sym typeface="Josefin Sans"/>
              </a:rPr>
              <a:t> - SEMAINE </a:t>
            </a:r>
            <a:r>
              <a:rPr lang="fr-FR" sz="1200">
                <a:solidFill>
                  <a:schemeClr val="dk1"/>
                </a:solidFill>
                <a:latin typeface="Josefin Sans"/>
                <a:ea typeface="Josefin Sans"/>
                <a:cs typeface="Josefin Sans"/>
                <a:sym typeface="Josefin Sans"/>
              </a:rPr>
              <a:t>5</a:t>
            </a:r>
            <a:endParaRPr b="0" i="0" sz="1200" u="none" cap="none" strike="noStrike">
              <a:solidFill>
                <a:schemeClr val="dk1"/>
              </a:solidFill>
              <a:latin typeface="Josefin Sans"/>
              <a:ea typeface="Josefin Sans"/>
              <a:cs typeface="Josefin Sans"/>
              <a:sym typeface="Josefin Sans"/>
            </a:endParaRPr>
          </a:p>
        </p:txBody>
      </p:sp>
      <p:pic>
        <p:nvPicPr>
          <p:cNvPr id="475" name="Google Shape;475;gd1e050df0c_0_83"/>
          <p:cNvPicPr preferRelativeResize="0"/>
          <p:nvPr/>
        </p:nvPicPr>
        <p:blipFill rotWithShape="1">
          <a:blip r:embed="rId3">
            <a:alphaModFix/>
          </a:blip>
          <a:srcRect b="32569" l="9350" r="6862" t="33968"/>
          <a:stretch/>
        </p:blipFill>
        <p:spPr>
          <a:xfrm>
            <a:off x="9606975" y="6060150"/>
            <a:ext cx="2585025" cy="797850"/>
          </a:xfrm>
          <a:prstGeom prst="rect">
            <a:avLst/>
          </a:prstGeom>
          <a:noFill/>
          <a:ln>
            <a:noFill/>
          </a:ln>
          <a:effectLst>
            <a:outerShdw blurRad="157163" rotWithShape="0" algn="bl" dir="5400000" dist="47625">
              <a:srgbClr val="000000">
                <a:alpha val="49800"/>
              </a:srgbClr>
            </a:outerShdw>
            <a:reflection blurRad="0" dir="0" dist="0" endA="0" endPos="1000" fadeDir="5400012" kx="0" rotWithShape="0" algn="bl" stPos="0" sy="-100000" ky="0"/>
          </a:effectLst>
        </p:spPr>
      </p:pic>
      <p:sp>
        <p:nvSpPr>
          <p:cNvPr id="476" name="Google Shape;476;gd1e050df0c_0_83"/>
          <p:cNvSpPr txBox="1"/>
          <p:nvPr>
            <p:ph idx="4294967295" type="title"/>
          </p:nvPr>
        </p:nvSpPr>
        <p:spPr>
          <a:xfrm>
            <a:off x="0" y="339300"/>
            <a:ext cx="8686800" cy="13257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SzPts val="4400"/>
              <a:buNone/>
            </a:pPr>
            <a:r>
              <a:rPr lang="fr-FR" sz="3100">
                <a:latin typeface="Short Stack"/>
                <a:ea typeface="Short Stack"/>
                <a:cs typeface="Short Stack"/>
                <a:sym typeface="Short Stack"/>
              </a:rPr>
              <a:t>Communication - Pendant le lancer</a:t>
            </a:r>
            <a:endParaRPr sz="3100">
              <a:latin typeface="Short Stack"/>
              <a:ea typeface="Short Stack"/>
              <a:cs typeface="Short Stack"/>
              <a:sym typeface="Short Stack"/>
            </a:endParaRPr>
          </a:p>
        </p:txBody>
      </p:sp>
      <p:sp>
        <p:nvSpPr>
          <p:cNvPr id="477" name="Google Shape;477;gd1e050df0c_0_83"/>
          <p:cNvSpPr txBox="1"/>
          <p:nvPr/>
        </p:nvSpPr>
        <p:spPr>
          <a:xfrm>
            <a:off x="180375" y="1757250"/>
            <a:ext cx="8223300" cy="4856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fr-FR" sz="2500">
                <a:solidFill>
                  <a:srgbClr val="666666"/>
                </a:solidFill>
                <a:latin typeface="Calibri"/>
                <a:ea typeface="Calibri"/>
                <a:cs typeface="Calibri"/>
                <a:sym typeface="Calibri"/>
              </a:rPr>
              <a:t>Pendant</a:t>
            </a:r>
            <a:r>
              <a:rPr b="1" lang="fr-FR" sz="2500">
                <a:solidFill>
                  <a:srgbClr val="666666"/>
                </a:solidFill>
                <a:latin typeface="Calibri"/>
                <a:ea typeface="Calibri"/>
                <a:cs typeface="Calibri"/>
                <a:sym typeface="Calibri"/>
              </a:rPr>
              <a:t> le lancer : </a:t>
            </a:r>
            <a:endParaRPr b="1" sz="2500">
              <a:solidFill>
                <a:srgbClr val="666666"/>
              </a:solidFill>
              <a:latin typeface="Calibri"/>
              <a:ea typeface="Calibri"/>
              <a:cs typeface="Calibri"/>
              <a:sym typeface="Calibri"/>
            </a:endParaRPr>
          </a:p>
          <a:p>
            <a:pPr indent="0" lvl="0" marL="457200" rtl="0" algn="l">
              <a:lnSpc>
                <a:spcPct val="115000"/>
              </a:lnSpc>
              <a:spcBef>
                <a:spcPts val="480"/>
              </a:spcBef>
              <a:spcAft>
                <a:spcPts val="0"/>
              </a:spcAft>
              <a:buNone/>
            </a:pPr>
            <a:r>
              <a:rPr lang="fr-FR" sz="2100">
                <a:solidFill>
                  <a:srgbClr val="666666"/>
                </a:solidFill>
                <a:latin typeface="Calibri"/>
                <a:ea typeface="Calibri"/>
                <a:cs typeface="Calibri"/>
                <a:sym typeface="Calibri"/>
              </a:rPr>
              <a:t>→ Le lanceur peut donner un commentaire à ses brosseurs selon son lancer (exemple : j’ai retenu la pierre au lâcher, la pierre perdra probablement de la vitesse plus rapidement) et reste derrière l’axe de lancer afin d’observer le mouvement de la pierre.</a:t>
            </a:r>
            <a:endParaRPr sz="2100">
              <a:solidFill>
                <a:srgbClr val="666666"/>
              </a:solidFill>
              <a:latin typeface="Calibri"/>
              <a:ea typeface="Calibri"/>
              <a:cs typeface="Calibri"/>
              <a:sym typeface="Calibri"/>
            </a:endParaRPr>
          </a:p>
          <a:p>
            <a:pPr indent="0" lvl="0" marL="457200" rtl="0" algn="l">
              <a:lnSpc>
                <a:spcPct val="115000"/>
              </a:lnSpc>
              <a:spcBef>
                <a:spcPts val="480"/>
              </a:spcBef>
              <a:spcAft>
                <a:spcPts val="0"/>
              </a:spcAft>
              <a:buNone/>
            </a:pPr>
            <a:r>
              <a:rPr lang="fr-FR" sz="2100">
                <a:solidFill>
                  <a:srgbClr val="666666"/>
                </a:solidFill>
                <a:latin typeface="Calibri"/>
                <a:ea typeface="Calibri"/>
                <a:cs typeface="Calibri"/>
                <a:sym typeface="Calibri"/>
              </a:rPr>
              <a:t>→ Les brosseurs se parlent entre eux afin de déterminer la vitesse du lancer et le deuxième brosseur communique cette information avec le capitaine.</a:t>
            </a:r>
            <a:endParaRPr sz="2100">
              <a:solidFill>
                <a:srgbClr val="666666"/>
              </a:solidFill>
              <a:latin typeface="Calibri"/>
              <a:ea typeface="Calibri"/>
              <a:cs typeface="Calibri"/>
              <a:sym typeface="Calibri"/>
            </a:endParaRPr>
          </a:p>
          <a:p>
            <a:pPr indent="0" lvl="0" marL="457200" rtl="0" algn="l">
              <a:lnSpc>
                <a:spcPct val="115000"/>
              </a:lnSpc>
              <a:spcBef>
                <a:spcPts val="480"/>
              </a:spcBef>
              <a:spcAft>
                <a:spcPts val="0"/>
              </a:spcAft>
              <a:buNone/>
            </a:pPr>
            <a:r>
              <a:rPr lang="fr-FR" sz="2100">
                <a:solidFill>
                  <a:srgbClr val="666666"/>
                </a:solidFill>
                <a:latin typeface="Calibri"/>
                <a:ea typeface="Calibri"/>
                <a:cs typeface="Calibri"/>
                <a:sym typeface="Calibri"/>
              </a:rPr>
              <a:t>→ Les brosseurs doivent être le plus précis possible selon le système de communication établi dans l’équipe.</a:t>
            </a:r>
            <a:endParaRPr sz="2100">
              <a:solidFill>
                <a:srgbClr val="666666"/>
              </a:solidFill>
              <a:latin typeface="Calibri"/>
              <a:ea typeface="Calibri"/>
              <a:cs typeface="Calibri"/>
              <a:sym typeface="Calibri"/>
            </a:endParaRPr>
          </a:p>
          <a:p>
            <a:pPr indent="0" lvl="0" marL="457200" rtl="0" algn="l">
              <a:lnSpc>
                <a:spcPct val="115000"/>
              </a:lnSpc>
              <a:spcBef>
                <a:spcPts val="480"/>
              </a:spcBef>
              <a:spcAft>
                <a:spcPts val="0"/>
              </a:spcAft>
              <a:buNone/>
            </a:pPr>
            <a:r>
              <a:rPr lang="fr-FR" sz="2100">
                <a:solidFill>
                  <a:srgbClr val="666666"/>
                </a:solidFill>
                <a:latin typeface="Calibri"/>
                <a:ea typeface="Calibri"/>
                <a:cs typeface="Calibri"/>
                <a:sym typeface="Calibri"/>
              </a:rPr>
              <a:t>→ Le capitaine communique la ligne avec les brosseurs (exemple : si la pierre courbe trop, il pourra appeler le balayage).</a:t>
            </a:r>
            <a:endParaRPr b="1" sz="2100">
              <a:solidFill>
                <a:srgbClr val="666666"/>
              </a:solidFill>
              <a:latin typeface="Calibri"/>
              <a:ea typeface="Calibri"/>
              <a:cs typeface="Calibri"/>
              <a:sym typeface="Calibri"/>
            </a:endParaRPr>
          </a:p>
        </p:txBody>
      </p:sp>
      <p:pic>
        <p:nvPicPr>
          <p:cNvPr id="478" name="Google Shape;478;gd1e050df0c_0_83"/>
          <p:cNvPicPr preferRelativeResize="0"/>
          <p:nvPr/>
        </p:nvPicPr>
        <p:blipFill>
          <a:blip r:embed="rId4">
            <a:alphaModFix/>
          </a:blip>
          <a:stretch>
            <a:fillRect/>
          </a:stretch>
        </p:blipFill>
        <p:spPr>
          <a:xfrm>
            <a:off x="8403675" y="2773865"/>
            <a:ext cx="3661800" cy="2440500"/>
          </a:xfrm>
          <a:prstGeom prst="snip1Rect">
            <a:avLst>
              <a:gd fmla="val 16667" name="adj"/>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2" name="Shape 482"/>
        <p:cNvGrpSpPr/>
        <p:nvPr/>
      </p:nvGrpSpPr>
      <p:grpSpPr>
        <a:xfrm>
          <a:off x="0" y="0"/>
          <a:ext cx="0" cy="0"/>
          <a:chOff x="0" y="0"/>
          <a:chExt cx="0" cy="0"/>
        </a:xfrm>
      </p:grpSpPr>
      <p:sp>
        <p:nvSpPr>
          <p:cNvPr id="483" name="Google Shape;483;gd1e050df0c_0_93"/>
          <p:cNvSpPr/>
          <p:nvPr/>
        </p:nvSpPr>
        <p:spPr>
          <a:xfrm>
            <a:off x="0" y="76200"/>
            <a:ext cx="8548200" cy="1851900"/>
          </a:xfrm>
          <a:prstGeom prst="rightArrow">
            <a:avLst>
              <a:gd fmla="val 50000" name="adj1"/>
              <a:gd fmla="val 50000" name="adj2"/>
            </a:avLst>
          </a:prstGeom>
          <a:solidFill>
            <a:srgbClr val="A2DDFF"/>
          </a:solidFill>
          <a:ln cap="flat" cmpd="sng" w="76200">
            <a:solidFill>
              <a:srgbClr val="38B6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4" name="Google Shape;484;gd1e050df0c_0_93"/>
          <p:cNvSpPr txBox="1"/>
          <p:nvPr/>
        </p:nvSpPr>
        <p:spPr>
          <a:xfrm>
            <a:off x="10273000" y="0"/>
            <a:ext cx="1919400" cy="369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200"/>
              <a:buFont typeface="Arial"/>
              <a:buNone/>
            </a:pPr>
            <a:r>
              <a:rPr b="0" i="0" lang="fr-FR" sz="1200" u="none" cap="none" strike="noStrike">
                <a:solidFill>
                  <a:schemeClr val="dk1"/>
                </a:solidFill>
                <a:latin typeface="Josefin Sans"/>
                <a:ea typeface="Josefin Sans"/>
                <a:cs typeface="Josefin Sans"/>
                <a:sym typeface="Josefin Sans"/>
              </a:rPr>
              <a:t>NIVEAU </a:t>
            </a:r>
            <a:r>
              <a:rPr lang="fr-FR" sz="1200">
                <a:solidFill>
                  <a:schemeClr val="dk1"/>
                </a:solidFill>
                <a:latin typeface="Josefin Sans"/>
                <a:ea typeface="Josefin Sans"/>
                <a:cs typeface="Josefin Sans"/>
                <a:sym typeface="Josefin Sans"/>
              </a:rPr>
              <a:t>2</a:t>
            </a:r>
            <a:r>
              <a:rPr b="0" i="0" lang="fr-FR" sz="1200" u="none" cap="none" strike="noStrike">
                <a:solidFill>
                  <a:schemeClr val="dk1"/>
                </a:solidFill>
                <a:latin typeface="Josefin Sans"/>
                <a:ea typeface="Josefin Sans"/>
                <a:cs typeface="Josefin Sans"/>
                <a:sym typeface="Josefin Sans"/>
              </a:rPr>
              <a:t> - SEMAINE </a:t>
            </a:r>
            <a:r>
              <a:rPr lang="fr-FR" sz="1200">
                <a:solidFill>
                  <a:schemeClr val="dk1"/>
                </a:solidFill>
                <a:latin typeface="Josefin Sans"/>
                <a:ea typeface="Josefin Sans"/>
                <a:cs typeface="Josefin Sans"/>
                <a:sym typeface="Josefin Sans"/>
              </a:rPr>
              <a:t>5</a:t>
            </a:r>
            <a:endParaRPr b="0" i="0" sz="1200" u="none" cap="none" strike="noStrike">
              <a:solidFill>
                <a:schemeClr val="dk1"/>
              </a:solidFill>
              <a:latin typeface="Josefin Sans"/>
              <a:ea typeface="Josefin Sans"/>
              <a:cs typeface="Josefin Sans"/>
              <a:sym typeface="Josefin Sans"/>
            </a:endParaRPr>
          </a:p>
        </p:txBody>
      </p:sp>
      <p:pic>
        <p:nvPicPr>
          <p:cNvPr id="485" name="Google Shape;485;gd1e050df0c_0_93"/>
          <p:cNvPicPr preferRelativeResize="0"/>
          <p:nvPr/>
        </p:nvPicPr>
        <p:blipFill rotWithShape="1">
          <a:blip r:embed="rId3">
            <a:alphaModFix/>
          </a:blip>
          <a:srcRect b="32569" l="9350" r="6862" t="33968"/>
          <a:stretch/>
        </p:blipFill>
        <p:spPr>
          <a:xfrm>
            <a:off x="9606975" y="6060150"/>
            <a:ext cx="2585025" cy="797850"/>
          </a:xfrm>
          <a:prstGeom prst="rect">
            <a:avLst/>
          </a:prstGeom>
          <a:noFill/>
          <a:ln>
            <a:noFill/>
          </a:ln>
          <a:effectLst>
            <a:outerShdw blurRad="157163" rotWithShape="0" algn="bl" dir="5400000" dist="47625">
              <a:srgbClr val="000000">
                <a:alpha val="49800"/>
              </a:srgbClr>
            </a:outerShdw>
            <a:reflection blurRad="0" dir="0" dist="0" endA="0" endPos="1000" fadeDir="5400012" kx="0" rotWithShape="0" algn="bl" stPos="0" sy="-100000" ky="0"/>
          </a:effectLst>
        </p:spPr>
      </p:pic>
      <p:sp>
        <p:nvSpPr>
          <p:cNvPr id="486" name="Google Shape;486;gd1e050df0c_0_93"/>
          <p:cNvSpPr txBox="1"/>
          <p:nvPr>
            <p:ph idx="4294967295" type="title"/>
          </p:nvPr>
        </p:nvSpPr>
        <p:spPr>
          <a:xfrm>
            <a:off x="0" y="339300"/>
            <a:ext cx="8686800" cy="13257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SzPts val="4400"/>
              <a:buNone/>
            </a:pPr>
            <a:r>
              <a:rPr lang="fr-FR" sz="3100">
                <a:latin typeface="Short Stack"/>
                <a:ea typeface="Short Stack"/>
                <a:cs typeface="Short Stack"/>
                <a:sym typeface="Short Stack"/>
              </a:rPr>
              <a:t>Communication - Après le lancer</a:t>
            </a:r>
            <a:endParaRPr sz="3100">
              <a:latin typeface="Short Stack"/>
              <a:ea typeface="Short Stack"/>
              <a:cs typeface="Short Stack"/>
              <a:sym typeface="Short Stack"/>
            </a:endParaRPr>
          </a:p>
        </p:txBody>
      </p:sp>
      <p:sp>
        <p:nvSpPr>
          <p:cNvPr id="487" name="Google Shape;487;gd1e050df0c_0_93"/>
          <p:cNvSpPr txBox="1"/>
          <p:nvPr/>
        </p:nvSpPr>
        <p:spPr>
          <a:xfrm>
            <a:off x="104175" y="1757250"/>
            <a:ext cx="8223300" cy="4533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chemeClr val="dk1"/>
              </a:buClr>
              <a:buSzPts val="2600"/>
              <a:buFont typeface="Arial"/>
              <a:buNone/>
            </a:pPr>
            <a:r>
              <a:rPr b="1" lang="fr-FR" sz="2500">
                <a:solidFill>
                  <a:srgbClr val="666666"/>
                </a:solidFill>
                <a:latin typeface="Calibri"/>
                <a:ea typeface="Calibri"/>
                <a:cs typeface="Calibri"/>
                <a:sym typeface="Calibri"/>
              </a:rPr>
              <a:t>Après le lancer :</a:t>
            </a:r>
            <a:endParaRPr b="1" sz="2500">
              <a:solidFill>
                <a:srgbClr val="666666"/>
              </a:solidFill>
              <a:latin typeface="Calibri"/>
              <a:ea typeface="Calibri"/>
              <a:cs typeface="Calibri"/>
              <a:sym typeface="Calibri"/>
            </a:endParaRPr>
          </a:p>
          <a:p>
            <a:pPr indent="0" lvl="0" marL="457200" rtl="0" algn="just">
              <a:lnSpc>
                <a:spcPct val="150000"/>
              </a:lnSpc>
              <a:spcBef>
                <a:spcPts val="480"/>
              </a:spcBef>
              <a:spcAft>
                <a:spcPts val="0"/>
              </a:spcAft>
              <a:buNone/>
            </a:pPr>
            <a:r>
              <a:rPr lang="fr-FR" sz="2100">
                <a:solidFill>
                  <a:srgbClr val="666666"/>
                </a:solidFill>
                <a:latin typeface="Calibri"/>
                <a:ea typeface="Calibri"/>
                <a:cs typeface="Calibri"/>
                <a:sym typeface="Calibri"/>
              </a:rPr>
              <a:t>→ Le capitaine donne une rétroaction positive du lancer à ses brosseurs et au lanceur.</a:t>
            </a:r>
            <a:endParaRPr sz="2100">
              <a:solidFill>
                <a:srgbClr val="666666"/>
              </a:solidFill>
              <a:latin typeface="Calibri"/>
              <a:ea typeface="Calibri"/>
              <a:cs typeface="Calibri"/>
              <a:sym typeface="Calibri"/>
            </a:endParaRPr>
          </a:p>
          <a:p>
            <a:pPr indent="0" lvl="0" marL="457200" rtl="0" algn="just">
              <a:lnSpc>
                <a:spcPct val="150000"/>
              </a:lnSpc>
              <a:spcBef>
                <a:spcPts val="480"/>
              </a:spcBef>
              <a:spcAft>
                <a:spcPts val="0"/>
              </a:spcAft>
              <a:buNone/>
            </a:pPr>
            <a:r>
              <a:rPr lang="fr-FR" sz="2100">
                <a:solidFill>
                  <a:srgbClr val="666666"/>
                </a:solidFill>
                <a:latin typeface="Calibri"/>
                <a:ea typeface="Calibri"/>
                <a:cs typeface="Calibri"/>
                <a:sym typeface="Calibri"/>
              </a:rPr>
              <a:t>→ Les brosseurs discutent de la vitesse de la glace sur la trajectoire qui vient d’être utilisée.</a:t>
            </a:r>
            <a:endParaRPr sz="2100">
              <a:solidFill>
                <a:srgbClr val="666666"/>
              </a:solidFill>
              <a:latin typeface="Calibri"/>
              <a:ea typeface="Calibri"/>
              <a:cs typeface="Calibri"/>
              <a:sym typeface="Calibri"/>
            </a:endParaRPr>
          </a:p>
          <a:p>
            <a:pPr indent="0" lvl="0" marL="457200" rtl="0" algn="just">
              <a:lnSpc>
                <a:spcPct val="150000"/>
              </a:lnSpc>
              <a:spcBef>
                <a:spcPts val="480"/>
              </a:spcBef>
              <a:spcAft>
                <a:spcPts val="0"/>
              </a:spcAft>
              <a:buNone/>
            </a:pPr>
            <a:r>
              <a:rPr lang="fr-FR" sz="2100">
                <a:solidFill>
                  <a:srgbClr val="666666"/>
                </a:solidFill>
                <a:latin typeface="Calibri"/>
                <a:ea typeface="Calibri"/>
                <a:cs typeface="Calibri"/>
                <a:sym typeface="Calibri"/>
              </a:rPr>
              <a:t>→ Le lanceur confirme si la pierre a voyagé sur une trajectoire normale et si la vitesse correspondait à ce qu’il pensait avoir lancé. </a:t>
            </a:r>
            <a:endParaRPr sz="2100">
              <a:solidFill>
                <a:srgbClr val="666666"/>
              </a:solidFill>
              <a:latin typeface="Calibri"/>
              <a:ea typeface="Calibri"/>
              <a:cs typeface="Calibri"/>
              <a:sym typeface="Calibri"/>
            </a:endParaRPr>
          </a:p>
          <a:p>
            <a:pPr indent="0" lvl="0" marL="457200" rtl="0" algn="just">
              <a:lnSpc>
                <a:spcPct val="150000"/>
              </a:lnSpc>
              <a:spcBef>
                <a:spcPts val="480"/>
              </a:spcBef>
              <a:spcAft>
                <a:spcPts val="0"/>
              </a:spcAft>
              <a:buNone/>
            </a:pPr>
            <a:r>
              <a:rPr lang="fr-FR" sz="2100">
                <a:solidFill>
                  <a:srgbClr val="666666"/>
                </a:solidFill>
                <a:latin typeface="Calibri"/>
                <a:ea typeface="Calibri"/>
                <a:cs typeface="Calibri"/>
                <a:sym typeface="Calibri"/>
              </a:rPr>
              <a:t>→ L’équipe communique afin d’optimiser le prochain lancer selon le résultat du lancer précédent. </a:t>
            </a:r>
            <a:endParaRPr b="1" sz="2100">
              <a:solidFill>
                <a:srgbClr val="666666"/>
              </a:solidFill>
              <a:latin typeface="Calibri"/>
              <a:ea typeface="Calibri"/>
              <a:cs typeface="Calibri"/>
              <a:sym typeface="Calibri"/>
            </a:endParaRPr>
          </a:p>
        </p:txBody>
      </p:sp>
      <p:pic>
        <p:nvPicPr>
          <p:cNvPr id="488" name="Google Shape;488;gd1e050df0c_0_93"/>
          <p:cNvPicPr preferRelativeResize="0"/>
          <p:nvPr/>
        </p:nvPicPr>
        <p:blipFill>
          <a:blip r:embed="rId4">
            <a:alphaModFix/>
          </a:blip>
          <a:stretch>
            <a:fillRect/>
          </a:stretch>
        </p:blipFill>
        <p:spPr>
          <a:xfrm>
            <a:off x="8403675" y="2773876"/>
            <a:ext cx="3661500" cy="2440500"/>
          </a:xfrm>
          <a:prstGeom prst="snip1Rect">
            <a:avLst>
              <a:gd fmla="val 16667" name="adj"/>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9" name="Shape 109"/>
        <p:cNvGrpSpPr/>
        <p:nvPr/>
      </p:nvGrpSpPr>
      <p:grpSpPr>
        <a:xfrm>
          <a:off x="0" y="0"/>
          <a:ext cx="0" cy="0"/>
          <a:chOff x="0" y="0"/>
          <a:chExt cx="0" cy="0"/>
        </a:xfrm>
      </p:grpSpPr>
      <p:sp>
        <p:nvSpPr>
          <p:cNvPr id="110" name="Google Shape;110;g10da257bab0_1_119"/>
          <p:cNvSpPr/>
          <p:nvPr/>
        </p:nvSpPr>
        <p:spPr>
          <a:xfrm>
            <a:off x="0" y="76200"/>
            <a:ext cx="8548200" cy="1851900"/>
          </a:xfrm>
          <a:prstGeom prst="rightArrow">
            <a:avLst>
              <a:gd fmla="val 50000" name="adj1"/>
              <a:gd fmla="val 50000" name="adj2"/>
            </a:avLst>
          </a:prstGeom>
          <a:solidFill>
            <a:srgbClr val="A2DDFF"/>
          </a:solidFill>
          <a:ln cap="flat" cmpd="sng" w="76200">
            <a:solidFill>
              <a:srgbClr val="38B6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11" name="Google Shape;111;g10da257bab0_1_119"/>
          <p:cNvPicPr preferRelativeResize="0"/>
          <p:nvPr/>
        </p:nvPicPr>
        <p:blipFill rotWithShape="1">
          <a:blip r:embed="rId3">
            <a:alphaModFix/>
          </a:blip>
          <a:srcRect b="32569" l="9349" r="6862" t="33968"/>
          <a:stretch/>
        </p:blipFill>
        <p:spPr>
          <a:xfrm>
            <a:off x="9606975" y="6060150"/>
            <a:ext cx="2585025" cy="797850"/>
          </a:xfrm>
          <a:prstGeom prst="rect">
            <a:avLst/>
          </a:prstGeom>
          <a:noFill/>
          <a:ln>
            <a:noFill/>
          </a:ln>
          <a:effectLst>
            <a:outerShdw blurRad="157163" rotWithShape="0" algn="bl" dir="5400000" dist="47625">
              <a:srgbClr val="000000">
                <a:alpha val="49803"/>
              </a:srgbClr>
            </a:outerShdw>
            <a:reflection blurRad="0" dir="0" dist="0" endA="0" endPos="1000" fadeDir="5400012" kx="0" rotWithShape="0" algn="bl" stPos="0" sy="-100000" ky="0"/>
          </a:effectLst>
        </p:spPr>
      </p:pic>
      <p:sp>
        <p:nvSpPr>
          <p:cNvPr id="112" name="Google Shape;112;g10da257bab0_1_119"/>
          <p:cNvSpPr txBox="1"/>
          <p:nvPr>
            <p:ph type="title"/>
          </p:nvPr>
        </p:nvSpPr>
        <p:spPr>
          <a:xfrm>
            <a:off x="91225" y="339300"/>
            <a:ext cx="3432900" cy="13257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SzPts val="1800"/>
              <a:buNone/>
            </a:pPr>
            <a:r>
              <a:rPr lang="fr-FR" sz="4700">
                <a:latin typeface="Short Stack"/>
                <a:ea typeface="Short Stack"/>
                <a:cs typeface="Short Stack"/>
                <a:sym typeface="Short Stack"/>
              </a:rPr>
              <a:t>Objectifs</a:t>
            </a:r>
            <a:endParaRPr sz="4700">
              <a:latin typeface="Short Stack"/>
              <a:ea typeface="Short Stack"/>
              <a:cs typeface="Short Stack"/>
              <a:sym typeface="Short Stack"/>
            </a:endParaRPr>
          </a:p>
        </p:txBody>
      </p:sp>
      <p:sp>
        <p:nvSpPr>
          <p:cNvPr id="113" name="Google Shape;113;g10da257bab0_1_119"/>
          <p:cNvSpPr txBox="1"/>
          <p:nvPr/>
        </p:nvSpPr>
        <p:spPr>
          <a:xfrm>
            <a:off x="382800" y="2123925"/>
            <a:ext cx="11298900" cy="38019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500"/>
              <a:buFont typeface="Arial"/>
              <a:buNone/>
            </a:pPr>
            <a:r>
              <a:rPr b="1" i="0" lang="fr-FR" sz="2500" u="none" cap="none" strike="noStrike">
                <a:solidFill>
                  <a:srgbClr val="666666"/>
                </a:solidFill>
                <a:latin typeface="Calibri"/>
                <a:ea typeface="Calibri"/>
                <a:cs typeface="Calibri"/>
                <a:sym typeface="Calibri"/>
              </a:rPr>
              <a:t>Objectifs du programme :</a:t>
            </a:r>
            <a:endParaRPr b="1" i="0" sz="2500" u="none" cap="none" strike="noStrike">
              <a:solidFill>
                <a:srgbClr val="666666"/>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100"/>
              <a:buFont typeface="Arial"/>
              <a:buNone/>
            </a:pPr>
            <a:r>
              <a:t/>
            </a:r>
            <a:endParaRPr b="0" i="0" sz="2100" u="none" cap="none" strike="noStrike">
              <a:solidFill>
                <a:srgbClr val="666666"/>
              </a:solidFill>
              <a:latin typeface="Calibri"/>
              <a:ea typeface="Calibri"/>
              <a:cs typeface="Calibri"/>
              <a:sym typeface="Calibri"/>
            </a:endParaRPr>
          </a:p>
          <a:p>
            <a:pPr indent="457200" lvl="0" marL="0" marR="0" rtl="0" algn="l">
              <a:lnSpc>
                <a:spcPct val="200000"/>
              </a:lnSpc>
              <a:spcBef>
                <a:spcPts val="0"/>
              </a:spcBef>
              <a:spcAft>
                <a:spcPts val="0"/>
              </a:spcAft>
              <a:buClr>
                <a:srgbClr val="000000"/>
              </a:buClr>
              <a:buSzPts val="2100"/>
              <a:buFont typeface="Arial"/>
              <a:buNone/>
            </a:pPr>
            <a:r>
              <a:rPr b="0" i="0" lang="fr-FR" sz="2100" u="none" cap="none" strike="noStrike">
                <a:solidFill>
                  <a:srgbClr val="666666"/>
                </a:solidFill>
                <a:latin typeface="Calibri"/>
                <a:ea typeface="Calibri"/>
                <a:cs typeface="Calibri"/>
                <a:sym typeface="Calibri"/>
              </a:rPr>
              <a:t>🥌  Apprentissage des technique de base du curling</a:t>
            </a:r>
            <a:endParaRPr b="0" i="0" sz="2100" u="none" cap="none" strike="noStrike">
              <a:solidFill>
                <a:srgbClr val="666666"/>
              </a:solidFill>
              <a:latin typeface="Calibri"/>
              <a:ea typeface="Calibri"/>
              <a:cs typeface="Calibri"/>
              <a:sym typeface="Calibri"/>
            </a:endParaRPr>
          </a:p>
          <a:p>
            <a:pPr indent="457200" lvl="0" marL="0" marR="0" rtl="0" algn="l">
              <a:lnSpc>
                <a:spcPct val="200000"/>
              </a:lnSpc>
              <a:spcBef>
                <a:spcPts val="0"/>
              </a:spcBef>
              <a:spcAft>
                <a:spcPts val="0"/>
              </a:spcAft>
              <a:buClr>
                <a:srgbClr val="000000"/>
              </a:buClr>
              <a:buSzPts val="2100"/>
              <a:buFont typeface="Arial"/>
              <a:buNone/>
            </a:pPr>
            <a:r>
              <a:rPr b="0" i="0" lang="fr-FR" sz="2100" u="none" cap="none" strike="noStrike">
                <a:solidFill>
                  <a:srgbClr val="666666"/>
                </a:solidFill>
                <a:latin typeface="Calibri"/>
                <a:ea typeface="Calibri"/>
                <a:cs typeface="Calibri"/>
                <a:sym typeface="Calibri"/>
              </a:rPr>
              <a:t>🥌  Offrir une expérience positive</a:t>
            </a:r>
            <a:endParaRPr b="0" i="0" sz="2100" u="none" cap="none" strike="noStrike">
              <a:solidFill>
                <a:srgbClr val="666666"/>
              </a:solidFill>
              <a:latin typeface="Calibri"/>
              <a:ea typeface="Calibri"/>
              <a:cs typeface="Calibri"/>
              <a:sym typeface="Calibri"/>
            </a:endParaRPr>
          </a:p>
          <a:p>
            <a:pPr indent="457200" lvl="0" marL="0" marR="0" rtl="0" algn="l">
              <a:lnSpc>
                <a:spcPct val="200000"/>
              </a:lnSpc>
              <a:spcBef>
                <a:spcPts val="0"/>
              </a:spcBef>
              <a:spcAft>
                <a:spcPts val="0"/>
              </a:spcAft>
              <a:buClr>
                <a:srgbClr val="000000"/>
              </a:buClr>
              <a:buSzPts val="2100"/>
              <a:buFont typeface="Arial"/>
              <a:buNone/>
            </a:pPr>
            <a:r>
              <a:rPr b="0" i="0" lang="fr-FR" sz="2100" u="none" cap="none" strike="noStrike">
                <a:solidFill>
                  <a:srgbClr val="666666"/>
                </a:solidFill>
                <a:latin typeface="Calibri"/>
                <a:ea typeface="Calibri"/>
                <a:cs typeface="Calibri"/>
                <a:sym typeface="Calibri"/>
              </a:rPr>
              <a:t>🥌  Offrir un environnement sécuritaire et encadré par des moniteurs</a:t>
            </a:r>
            <a:endParaRPr b="0" i="0" sz="2100" u="none" cap="none" strike="noStrike">
              <a:solidFill>
                <a:srgbClr val="666666"/>
              </a:solidFill>
              <a:latin typeface="Calibri"/>
              <a:ea typeface="Calibri"/>
              <a:cs typeface="Calibri"/>
              <a:sym typeface="Calibri"/>
            </a:endParaRPr>
          </a:p>
          <a:p>
            <a:pPr indent="457200" lvl="0" marL="0" marR="0" rtl="0" algn="l">
              <a:lnSpc>
                <a:spcPct val="200000"/>
              </a:lnSpc>
              <a:spcBef>
                <a:spcPts val="0"/>
              </a:spcBef>
              <a:spcAft>
                <a:spcPts val="0"/>
              </a:spcAft>
              <a:buClr>
                <a:srgbClr val="000000"/>
              </a:buClr>
              <a:buSzPts val="2100"/>
              <a:buFont typeface="Arial"/>
              <a:buNone/>
            </a:pPr>
            <a:r>
              <a:rPr b="0" i="0" lang="fr-FR" sz="2100" u="none" cap="none" strike="noStrike">
                <a:solidFill>
                  <a:srgbClr val="666666"/>
                </a:solidFill>
                <a:latin typeface="Calibri"/>
                <a:ea typeface="Calibri"/>
                <a:cs typeface="Calibri"/>
                <a:sym typeface="Calibri"/>
              </a:rPr>
              <a:t>🥌  Offrir des séances de développement au niveau récréatif</a:t>
            </a:r>
            <a:endParaRPr b="0" i="0" sz="2100" u="none" cap="none" strike="noStrike">
              <a:solidFill>
                <a:srgbClr val="666666"/>
              </a:solidFill>
              <a:latin typeface="Calibri"/>
              <a:ea typeface="Calibri"/>
              <a:cs typeface="Calibri"/>
              <a:sym typeface="Calibri"/>
            </a:endParaRPr>
          </a:p>
          <a:p>
            <a:pPr indent="457200" lvl="0" marL="0" marR="0" rtl="0" algn="l">
              <a:lnSpc>
                <a:spcPct val="200000"/>
              </a:lnSpc>
              <a:spcBef>
                <a:spcPts val="0"/>
              </a:spcBef>
              <a:spcAft>
                <a:spcPts val="0"/>
              </a:spcAft>
              <a:buClr>
                <a:srgbClr val="000000"/>
              </a:buClr>
              <a:buSzPts val="2100"/>
              <a:buFont typeface="Arial"/>
              <a:buNone/>
            </a:pPr>
            <a:r>
              <a:rPr b="0" i="0" lang="fr-FR" sz="2100" u="none" cap="none" strike="noStrike">
                <a:solidFill>
                  <a:srgbClr val="666666"/>
                </a:solidFill>
                <a:latin typeface="Calibri"/>
                <a:ea typeface="Calibri"/>
                <a:cs typeface="Calibri"/>
                <a:sym typeface="Calibri"/>
              </a:rPr>
              <a:t>🥌  Permettre à tous les participants de viser un niveau de jeu intermédiaire à la fin du niveau 4</a:t>
            </a:r>
            <a:endParaRPr b="0" i="0" sz="2100" u="none" cap="none" strike="noStrike">
              <a:solidFill>
                <a:srgbClr val="666666"/>
              </a:solidFill>
              <a:latin typeface="Calibri"/>
              <a:ea typeface="Calibri"/>
              <a:cs typeface="Calibri"/>
              <a:sym typeface="Calibri"/>
            </a:endParaRPr>
          </a:p>
        </p:txBody>
      </p:sp>
      <p:sp>
        <p:nvSpPr>
          <p:cNvPr id="114" name="Google Shape;114;g10da257bab0_1_119"/>
          <p:cNvSpPr txBox="1"/>
          <p:nvPr/>
        </p:nvSpPr>
        <p:spPr>
          <a:xfrm>
            <a:off x="10314975" y="0"/>
            <a:ext cx="1877100" cy="369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200"/>
              <a:buFont typeface="Arial"/>
              <a:buNone/>
            </a:pPr>
            <a:r>
              <a:rPr b="0" i="0" lang="fr-FR" sz="1200" u="none" cap="none" strike="noStrike">
                <a:solidFill>
                  <a:schemeClr val="dk1"/>
                </a:solidFill>
                <a:latin typeface="Josefin Sans"/>
                <a:ea typeface="Josefin Sans"/>
                <a:cs typeface="Josefin Sans"/>
                <a:sym typeface="Josefin Sans"/>
              </a:rPr>
              <a:t>NIVEAU </a:t>
            </a:r>
            <a:r>
              <a:rPr lang="fr-FR" sz="1200">
                <a:solidFill>
                  <a:schemeClr val="dk1"/>
                </a:solidFill>
                <a:latin typeface="Josefin Sans"/>
                <a:ea typeface="Josefin Sans"/>
                <a:cs typeface="Josefin Sans"/>
                <a:sym typeface="Josefin Sans"/>
              </a:rPr>
              <a:t>2</a:t>
            </a:r>
            <a:r>
              <a:rPr b="0" i="0" lang="fr-FR" sz="1200" u="none" cap="none" strike="noStrike">
                <a:solidFill>
                  <a:schemeClr val="dk1"/>
                </a:solidFill>
                <a:latin typeface="Josefin Sans"/>
                <a:ea typeface="Josefin Sans"/>
                <a:cs typeface="Josefin Sans"/>
                <a:sym typeface="Josefin Sans"/>
              </a:rPr>
              <a:t> - SEMAINE 1</a:t>
            </a:r>
            <a:endParaRPr b="0" i="0" sz="1200" u="none" cap="none" strike="noStrike">
              <a:solidFill>
                <a:srgbClr val="000000"/>
              </a:solidFill>
              <a:latin typeface="Josefin Sans"/>
              <a:ea typeface="Josefin Sans"/>
              <a:cs typeface="Josefin Sans"/>
              <a:sym typeface="Josefin Sans"/>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2" name="Shape 492"/>
        <p:cNvGrpSpPr/>
        <p:nvPr/>
      </p:nvGrpSpPr>
      <p:grpSpPr>
        <a:xfrm>
          <a:off x="0" y="0"/>
          <a:ext cx="0" cy="0"/>
          <a:chOff x="0" y="0"/>
          <a:chExt cx="0" cy="0"/>
        </a:xfrm>
      </p:grpSpPr>
      <p:sp>
        <p:nvSpPr>
          <p:cNvPr id="493" name="Google Shape;493;gd1e050df0c_0_103"/>
          <p:cNvSpPr/>
          <p:nvPr/>
        </p:nvSpPr>
        <p:spPr>
          <a:xfrm>
            <a:off x="0" y="76200"/>
            <a:ext cx="8548200" cy="1851900"/>
          </a:xfrm>
          <a:prstGeom prst="rightArrow">
            <a:avLst>
              <a:gd fmla="val 50000" name="adj1"/>
              <a:gd fmla="val 50000" name="adj2"/>
            </a:avLst>
          </a:prstGeom>
          <a:solidFill>
            <a:srgbClr val="A2DDFF"/>
          </a:solidFill>
          <a:ln cap="flat" cmpd="sng" w="76200">
            <a:solidFill>
              <a:srgbClr val="38B6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4" name="Google Shape;494;gd1e050df0c_0_103"/>
          <p:cNvSpPr txBox="1"/>
          <p:nvPr/>
        </p:nvSpPr>
        <p:spPr>
          <a:xfrm>
            <a:off x="10273000" y="0"/>
            <a:ext cx="1919400" cy="369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200"/>
              <a:buFont typeface="Arial"/>
              <a:buNone/>
            </a:pPr>
            <a:r>
              <a:rPr b="0" i="0" lang="fr-FR" sz="1200" u="none" cap="none" strike="noStrike">
                <a:solidFill>
                  <a:schemeClr val="dk1"/>
                </a:solidFill>
                <a:latin typeface="Josefin Sans"/>
                <a:ea typeface="Josefin Sans"/>
                <a:cs typeface="Josefin Sans"/>
                <a:sym typeface="Josefin Sans"/>
              </a:rPr>
              <a:t>NIVEAU </a:t>
            </a:r>
            <a:r>
              <a:rPr lang="fr-FR" sz="1200">
                <a:solidFill>
                  <a:schemeClr val="dk1"/>
                </a:solidFill>
                <a:latin typeface="Josefin Sans"/>
                <a:ea typeface="Josefin Sans"/>
                <a:cs typeface="Josefin Sans"/>
                <a:sym typeface="Josefin Sans"/>
              </a:rPr>
              <a:t>2</a:t>
            </a:r>
            <a:r>
              <a:rPr b="0" i="0" lang="fr-FR" sz="1200" u="none" cap="none" strike="noStrike">
                <a:solidFill>
                  <a:schemeClr val="dk1"/>
                </a:solidFill>
                <a:latin typeface="Josefin Sans"/>
                <a:ea typeface="Josefin Sans"/>
                <a:cs typeface="Josefin Sans"/>
                <a:sym typeface="Josefin Sans"/>
              </a:rPr>
              <a:t> - SEMAINE </a:t>
            </a:r>
            <a:r>
              <a:rPr lang="fr-FR" sz="1200">
                <a:solidFill>
                  <a:schemeClr val="dk1"/>
                </a:solidFill>
                <a:latin typeface="Josefin Sans"/>
                <a:ea typeface="Josefin Sans"/>
                <a:cs typeface="Josefin Sans"/>
                <a:sym typeface="Josefin Sans"/>
              </a:rPr>
              <a:t>5</a:t>
            </a:r>
            <a:endParaRPr b="0" i="0" sz="1200" u="none" cap="none" strike="noStrike">
              <a:solidFill>
                <a:schemeClr val="dk1"/>
              </a:solidFill>
              <a:latin typeface="Josefin Sans"/>
              <a:ea typeface="Josefin Sans"/>
              <a:cs typeface="Josefin Sans"/>
              <a:sym typeface="Josefin Sans"/>
            </a:endParaRPr>
          </a:p>
        </p:txBody>
      </p:sp>
      <p:pic>
        <p:nvPicPr>
          <p:cNvPr id="495" name="Google Shape;495;gd1e050df0c_0_103"/>
          <p:cNvPicPr preferRelativeResize="0"/>
          <p:nvPr/>
        </p:nvPicPr>
        <p:blipFill rotWithShape="1">
          <a:blip r:embed="rId3">
            <a:alphaModFix/>
          </a:blip>
          <a:srcRect b="32569" l="9350" r="6862" t="33968"/>
          <a:stretch/>
        </p:blipFill>
        <p:spPr>
          <a:xfrm>
            <a:off x="9606975" y="6060150"/>
            <a:ext cx="2585025" cy="797850"/>
          </a:xfrm>
          <a:prstGeom prst="rect">
            <a:avLst/>
          </a:prstGeom>
          <a:noFill/>
          <a:ln>
            <a:noFill/>
          </a:ln>
          <a:effectLst>
            <a:outerShdw blurRad="157163" rotWithShape="0" algn="bl" dir="5400000" dist="47625">
              <a:srgbClr val="000000">
                <a:alpha val="49800"/>
              </a:srgbClr>
            </a:outerShdw>
            <a:reflection blurRad="0" dir="0" dist="0" endA="0" endPos="1000" fadeDir="5400012" kx="0" rotWithShape="0" algn="bl" stPos="0" sy="-100000" ky="0"/>
          </a:effectLst>
        </p:spPr>
      </p:pic>
      <p:sp>
        <p:nvSpPr>
          <p:cNvPr id="496" name="Google Shape;496;gd1e050df0c_0_103"/>
          <p:cNvSpPr txBox="1"/>
          <p:nvPr>
            <p:ph idx="4294967295" type="title"/>
          </p:nvPr>
        </p:nvSpPr>
        <p:spPr>
          <a:xfrm>
            <a:off x="0" y="339300"/>
            <a:ext cx="8686800" cy="13257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SzPts val="4400"/>
              <a:buNone/>
            </a:pPr>
            <a:r>
              <a:rPr lang="fr-FR" sz="3800">
                <a:latin typeface="Short Stack"/>
                <a:ea typeface="Short Stack"/>
                <a:cs typeface="Short Stack"/>
                <a:sym typeface="Short Stack"/>
              </a:rPr>
              <a:t>Exemples de communication</a:t>
            </a:r>
            <a:endParaRPr sz="3800">
              <a:latin typeface="Short Stack"/>
              <a:ea typeface="Short Stack"/>
              <a:cs typeface="Short Stack"/>
              <a:sym typeface="Short Stack"/>
            </a:endParaRPr>
          </a:p>
        </p:txBody>
      </p:sp>
      <p:sp>
        <p:nvSpPr>
          <p:cNvPr id="497" name="Google Shape;497;gd1e050df0c_0_103"/>
          <p:cNvSpPr txBox="1"/>
          <p:nvPr/>
        </p:nvSpPr>
        <p:spPr>
          <a:xfrm>
            <a:off x="460350" y="3970725"/>
            <a:ext cx="6859500" cy="467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fr-FR" sz="2100">
                <a:solidFill>
                  <a:srgbClr val="666666"/>
                </a:solidFill>
                <a:latin typeface="Calibri"/>
                <a:ea typeface="Calibri"/>
                <a:cs typeface="Calibri"/>
                <a:sym typeface="Calibri"/>
              </a:rPr>
              <a:t>LA COMMUNICATION PEUT ÊTRE VERBALE ET NON VERBALE</a:t>
            </a:r>
            <a:endParaRPr b="1" sz="1700">
              <a:solidFill>
                <a:srgbClr val="666666"/>
              </a:solidFill>
              <a:latin typeface="Calibri"/>
              <a:ea typeface="Calibri"/>
              <a:cs typeface="Calibri"/>
              <a:sym typeface="Calibri"/>
            </a:endParaRPr>
          </a:p>
        </p:txBody>
      </p:sp>
      <p:pic>
        <p:nvPicPr>
          <p:cNvPr id="498" name="Google Shape;498;gd1e050df0c_0_103"/>
          <p:cNvPicPr preferRelativeResize="0"/>
          <p:nvPr/>
        </p:nvPicPr>
        <p:blipFill>
          <a:blip r:embed="rId4">
            <a:alphaModFix/>
          </a:blip>
          <a:stretch>
            <a:fillRect/>
          </a:stretch>
        </p:blipFill>
        <p:spPr>
          <a:xfrm>
            <a:off x="326400" y="1665000"/>
            <a:ext cx="3316152" cy="2210225"/>
          </a:xfrm>
          <a:prstGeom prst="rect">
            <a:avLst/>
          </a:prstGeom>
          <a:noFill/>
          <a:ln>
            <a:noFill/>
          </a:ln>
        </p:spPr>
      </p:pic>
      <p:pic>
        <p:nvPicPr>
          <p:cNvPr id="499" name="Google Shape;499;gd1e050df0c_0_103"/>
          <p:cNvPicPr preferRelativeResize="0"/>
          <p:nvPr/>
        </p:nvPicPr>
        <p:blipFill>
          <a:blip r:embed="rId5">
            <a:alphaModFix/>
          </a:blip>
          <a:stretch>
            <a:fillRect/>
          </a:stretch>
        </p:blipFill>
        <p:spPr>
          <a:xfrm>
            <a:off x="3984563" y="4540125"/>
            <a:ext cx="3338998" cy="2225455"/>
          </a:xfrm>
          <a:prstGeom prst="rect">
            <a:avLst/>
          </a:prstGeom>
          <a:noFill/>
          <a:ln>
            <a:noFill/>
          </a:ln>
        </p:spPr>
      </p:pic>
      <p:pic>
        <p:nvPicPr>
          <p:cNvPr id="500" name="Google Shape;500;gd1e050df0c_0_103"/>
          <p:cNvPicPr preferRelativeResize="0"/>
          <p:nvPr/>
        </p:nvPicPr>
        <p:blipFill>
          <a:blip r:embed="rId6">
            <a:alphaModFix/>
          </a:blip>
          <a:stretch>
            <a:fillRect/>
          </a:stretch>
        </p:blipFill>
        <p:spPr>
          <a:xfrm>
            <a:off x="3988275" y="1658800"/>
            <a:ext cx="3331574" cy="2210224"/>
          </a:xfrm>
          <a:prstGeom prst="rect">
            <a:avLst/>
          </a:prstGeom>
          <a:noFill/>
          <a:ln>
            <a:noFill/>
          </a:ln>
        </p:spPr>
      </p:pic>
      <p:pic>
        <p:nvPicPr>
          <p:cNvPr id="501" name="Google Shape;501;gd1e050df0c_0_103"/>
          <p:cNvPicPr preferRelativeResize="0"/>
          <p:nvPr/>
        </p:nvPicPr>
        <p:blipFill rotWithShape="1">
          <a:blip r:embed="rId7">
            <a:alphaModFix/>
          </a:blip>
          <a:srcRect b="0" l="9744" r="9856" t="0"/>
          <a:stretch/>
        </p:blipFill>
        <p:spPr>
          <a:xfrm>
            <a:off x="326400" y="4533925"/>
            <a:ext cx="3316152" cy="2210226"/>
          </a:xfrm>
          <a:prstGeom prst="rect">
            <a:avLst/>
          </a:prstGeom>
          <a:noFill/>
          <a:ln>
            <a:noFill/>
          </a:ln>
        </p:spPr>
      </p:pic>
      <p:pic>
        <p:nvPicPr>
          <p:cNvPr id="502" name="Google Shape;502;gd1e050df0c_0_103"/>
          <p:cNvPicPr preferRelativeResize="0"/>
          <p:nvPr/>
        </p:nvPicPr>
        <p:blipFill>
          <a:blip r:embed="rId8">
            <a:alphaModFix/>
          </a:blip>
          <a:stretch>
            <a:fillRect/>
          </a:stretch>
        </p:blipFill>
        <p:spPr>
          <a:xfrm>
            <a:off x="9549250" y="549314"/>
            <a:ext cx="2351950" cy="2689449"/>
          </a:xfrm>
          <a:prstGeom prst="rect">
            <a:avLst/>
          </a:prstGeom>
          <a:noFill/>
          <a:ln>
            <a:noFill/>
          </a:ln>
        </p:spPr>
      </p:pic>
      <p:pic>
        <p:nvPicPr>
          <p:cNvPr id="503" name="Google Shape;503;gd1e050df0c_0_103"/>
          <p:cNvPicPr preferRelativeResize="0"/>
          <p:nvPr/>
        </p:nvPicPr>
        <p:blipFill>
          <a:blip r:embed="rId9">
            <a:alphaModFix/>
          </a:blip>
          <a:stretch>
            <a:fillRect/>
          </a:stretch>
        </p:blipFill>
        <p:spPr>
          <a:xfrm>
            <a:off x="7602575" y="3370700"/>
            <a:ext cx="2420527" cy="2689450"/>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7" name="Shape 507"/>
        <p:cNvGrpSpPr/>
        <p:nvPr/>
      </p:nvGrpSpPr>
      <p:grpSpPr>
        <a:xfrm>
          <a:off x="0" y="0"/>
          <a:ext cx="0" cy="0"/>
          <a:chOff x="0" y="0"/>
          <a:chExt cx="0" cy="0"/>
        </a:xfrm>
      </p:grpSpPr>
      <p:pic>
        <p:nvPicPr>
          <p:cNvPr id="508" name="Google Shape;508;g10cab4fc2cb_0_98"/>
          <p:cNvPicPr preferRelativeResize="0"/>
          <p:nvPr/>
        </p:nvPicPr>
        <p:blipFill rotWithShape="1">
          <a:blip r:embed="rId3">
            <a:alphaModFix/>
          </a:blip>
          <a:srcRect b="32569" l="9349" r="6862" t="33968"/>
          <a:stretch/>
        </p:blipFill>
        <p:spPr>
          <a:xfrm>
            <a:off x="9606975" y="6060150"/>
            <a:ext cx="2585025" cy="797850"/>
          </a:xfrm>
          <a:prstGeom prst="rect">
            <a:avLst/>
          </a:prstGeom>
          <a:noFill/>
          <a:ln>
            <a:noFill/>
          </a:ln>
          <a:effectLst>
            <a:outerShdw blurRad="157163" rotWithShape="0" algn="bl" dir="5400000" dist="47625">
              <a:srgbClr val="000000">
                <a:alpha val="49803"/>
              </a:srgbClr>
            </a:outerShdw>
            <a:reflection blurRad="0" dir="0" dist="0" endA="0" endPos="1000" fadeDir="5400012" kx="0" rotWithShape="0" algn="bl" stPos="0" sy="-100000" ky="0"/>
          </a:effectLst>
        </p:spPr>
      </p:pic>
      <p:sp>
        <p:nvSpPr>
          <p:cNvPr id="509" name="Google Shape;509;g10cab4fc2cb_0_98"/>
          <p:cNvSpPr txBox="1"/>
          <p:nvPr/>
        </p:nvSpPr>
        <p:spPr>
          <a:xfrm>
            <a:off x="10276775" y="0"/>
            <a:ext cx="1915200" cy="369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200"/>
              <a:buFont typeface="Arial"/>
              <a:buNone/>
            </a:pPr>
            <a:r>
              <a:rPr b="0" i="0" lang="fr-FR" sz="1200" u="none" cap="none" strike="noStrike">
                <a:solidFill>
                  <a:schemeClr val="dk1"/>
                </a:solidFill>
                <a:latin typeface="Josefin Sans"/>
                <a:ea typeface="Josefin Sans"/>
                <a:cs typeface="Josefin Sans"/>
                <a:sym typeface="Josefin Sans"/>
              </a:rPr>
              <a:t>NIVEAU </a:t>
            </a:r>
            <a:r>
              <a:rPr lang="fr-FR" sz="1200">
                <a:solidFill>
                  <a:schemeClr val="dk1"/>
                </a:solidFill>
                <a:latin typeface="Josefin Sans"/>
                <a:ea typeface="Josefin Sans"/>
                <a:cs typeface="Josefin Sans"/>
                <a:sym typeface="Josefin Sans"/>
              </a:rPr>
              <a:t>2</a:t>
            </a:r>
            <a:r>
              <a:rPr b="0" i="0" lang="fr-FR" sz="1200" u="none" cap="none" strike="noStrike">
                <a:solidFill>
                  <a:schemeClr val="dk1"/>
                </a:solidFill>
                <a:latin typeface="Josefin Sans"/>
                <a:ea typeface="Josefin Sans"/>
                <a:cs typeface="Josefin Sans"/>
                <a:sym typeface="Josefin Sans"/>
              </a:rPr>
              <a:t> - SEMAINE 5</a:t>
            </a:r>
            <a:endParaRPr b="0" i="0" sz="1200" u="none" cap="none" strike="noStrike">
              <a:solidFill>
                <a:srgbClr val="000000"/>
              </a:solidFill>
              <a:latin typeface="Josefin Sans"/>
              <a:ea typeface="Josefin Sans"/>
              <a:cs typeface="Josefin Sans"/>
              <a:sym typeface="Josefin Sans"/>
            </a:endParaRPr>
          </a:p>
        </p:txBody>
      </p:sp>
      <p:sp>
        <p:nvSpPr>
          <p:cNvPr id="510" name="Google Shape;510;g10cab4fc2cb_0_98"/>
          <p:cNvSpPr txBox="1"/>
          <p:nvPr/>
        </p:nvSpPr>
        <p:spPr>
          <a:xfrm>
            <a:off x="430850" y="1928100"/>
            <a:ext cx="11181000" cy="4050900"/>
          </a:xfrm>
          <a:prstGeom prst="rect">
            <a:avLst/>
          </a:prstGeom>
          <a:noFill/>
          <a:ln>
            <a:noFill/>
          </a:ln>
        </p:spPr>
        <p:txBody>
          <a:bodyPr anchorCtr="0" anchor="t" bIns="45700" lIns="91425" spcFirstLastPara="1" rIns="91425" wrap="square" tIns="45700">
            <a:noAutofit/>
          </a:bodyPr>
          <a:lstStyle/>
          <a:p>
            <a:pPr indent="457200" lvl="0" marL="0" rtl="0" algn="l">
              <a:lnSpc>
                <a:spcPct val="150000"/>
              </a:lnSpc>
              <a:spcBef>
                <a:spcPts val="0"/>
              </a:spcBef>
              <a:spcAft>
                <a:spcPts val="0"/>
              </a:spcAft>
              <a:buNone/>
            </a:pPr>
            <a:r>
              <a:rPr lang="fr-FR" sz="2100">
                <a:solidFill>
                  <a:srgbClr val="666666"/>
                </a:solidFill>
                <a:latin typeface="Calibri"/>
                <a:ea typeface="Calibri"/>
                <a:cs typeface="Calibri"/>
                <a:sym typeface="Calibri"/>
              </a:rPr>
              <a:t>→ La communication représente une grand partie de la réussite d’une équipe.</a:t>
            </a:r>
            <a:endParaRPr sz="2100">
              <a:solidFill>
                <a:srgbClr val="666666"/>
              </a:solidFill>
              <a:latin typeface="Calibri"/>
              <a:ea typeface="Calibri"/>
              <a:cs typeface="Calibri"/>
              <a:sym typeface="Calibri"/>
            </a:endParaRPr>
          </a:p>
          <a:p>
            <a:pPr indent="457200" lvl="0" marL="0" rtl="0" algn="l">
              <a:lnSpc>
                <a:spcPct val="150000"/>
              </a:lnSpc>
              <a:spcBef>
                <a:spcPts val="480"/>
              </a:spcBef>
              <a:spcAft>
                <a:spcPts val="0"/>
              </a:spcAft>
              <a:buNone/>
            </a:pPr>
            <a:r>
              <a:rPr lang="fr-FR" sz="2100">
                <a:solidFill>
                  <a:srgbClr val="666666"/>
                </a:solidFill>
                <a:latin typeface="Calibri"/>
                <a:ea typeface="Calibri"/>
                <a:cs typeface="Calibri"/>
                <a:sym typeface="Calibri"/>
              </a:rPr>
              <a:t>→ Il existe plusieurs types de communication et chaque joueur à son rôle à jouer. </a:t>
            </a:r>
            <a:endParaRPr sz="2100">
              <a:solidFill>
                <a:srgbClr val="666666"/>
              </a:solidFill>
              <a:latin typeface="Calibri"/>
              <a:ea typeface="Calibri"/>
              <a:cs typeface="Calibri"/>
              <a:sym typeface="Calibri"/>
            </a:endParaRPr>
          </a:p>
          <a:p>
            <a:pPr indent="0" lvl="0" marL="457200" rtl="0" algn="l">
              <a:lnSpc>
                <a:spcPct val="150000"/>
              </a:lnSpc>
              <a:spcBef>
                <a:spcPts val="480"/>
              </a:spcBef>
              <a:spcAft>
                <a:spcPts val="0"/>
              </a:spcAft>
              <a:buNone/>
            </a:pPr>
            <a:r>
              <a:rPr lang="fr-FR" sz="2100">
                <a:solidFill>
                  <a:srgbClr val="666666"/>
                </a:solidFill>
                <a:latin typeface="Calibri"/>
                <a:ea typeface="Calibri"/>
                <a:cs typeface="Calibri"/>
                <a:sym typeface="Calibri"/>
              </a:rPr>
              <a:t>→ Une communication positive ou négative (verbale ou non verbale) peut avoir un grand impact sur une équipe.</a:t>
            </a:r>
            <a:endParaRPr sz="2100">
              <a:solidFill>
                <a:srgbClr val="666666"/>
              </a:solidFill>
              <a:latin typeface="Calibri"/>
              <a:ea typeface="Calibri"/>
              <a:cs typeface="Calibri"/>
              <a:sym typeface="Calibri"/>
            </a:endParaRPr>
          </a:p>
          <a:p>
            <a:pPr indent="0" lvl="0" marL="457200" rtl="0" algn="l">
              <a:lnSpc>
                <a:spcPct val="150000"/>
              </a:lnSpc>
              <a:spcBef>
                <a:spcPts val="480"/>
              </a:spcBef>
              <a:spcAft>
                <a:spcPts val="0"/>
              </a:spcAft>
              <a:buNone/>
            </a:pPr>
            <a:r>
              <a:rPr lang="fr-FR" sz="2100">
                <a:solidFill>
                  <a:srgbClr val="666666"/>
                </a:solidFill>
                <a:latin typeface="Calibri"/>
                <a:ea typeface="Calibri"/>
                <a:cs typeface="Calibri"/>
                <a:sym typeface="Calibri"/>
              </a:rPr>
              <a:t>→ Il est important d’avoir une communication simple, claire et précise afin que tous les joueurs soient sur la même longueur d’onde.</a:t>
            </a:r>
            <a:endParaRPr sz="2100">
              <a:solidFill>
                <a:srgbClr val="666666"/>
              </a:solidFill>
              <a:latin typeface="Calibri"/>
              <a:ea typeface="Calibri"/>
              <a:cs typeface="Calibri"/>
              <a:sym typeface="Calibri"/>
            </a:endParaRPr>
          </a:p>
          <a:p>
            <a:pPr indent="0" lvl="0" marL="0" rtl="0" algn="l">
              <a:spcBef>
                <a:spcPts val="360"/>
              </a:spcBef>
              <a:spcAft>
                <a:spcPts val="0"/>
              </a:spcAft>
              <a:buClr>
                <a:schemeClr val="dk1"/>
              </a:buClr>
              <a:buSzPts val="1800"/>
              <a:buFont typeface="Arial"/>
              <a:buNone/>
            </a:pPr>
            <a:r>
              <a:t/>
            </a:r>
            <a:endParaRPr sz="2100">
              <a:solidFill>
                <a:srgbClr val="666666"/>
              </a:solidFill>
              <a:latin typeface="Calibri"/>
              <a:ea typeface="Calibri"/>
              <a:cs typeface="Calibri"/>
              <a:sym typeface="Calibri"/>
            </a:endParaRPr>
          </a:p>
          <a:p>
            <a:pPr indent="0" lvl="0" marL="0" rtl="0" algn="ctr">
              <a:spcBef>
                <a:spcPts val="480"/>
              </a:spcBef>
              <a:spcAft>
                <a:spcPts val="0"/>
              </a:spcAft>
              <a:buClr>
                <a:schemeClr val="dk1"/>
              </a:buClr>
              <a:buSzPts val="2400"/>
              <a:buFont typeface="Arial"/>
              <a:buNone/>
            </a:pPr>
            <a:r>
              <a:rPr b="1" lang="fr-FR" sz="2500">
                <a:solidFill>
                  <a:srgbClr val="666666"/>
                </a:solidFill>
                <a:latin typeface="Calibri"/>
                <a:ea typeface="Calibri"/>
                <a:cs typeface="Calibri"/>
                <a:sym typeface="Calibri"/>
              </a:rPr>
              <a:t>Communication efficace = Symbiose = Plaisir</a:t>
            </a:r>
            <a:endParaRPr b="1" sz="2500">
              <a:solidFill>
                <a:srgbClr val="666666"/>
              </a:solidFill>
              <a:latin typeface="Calibri"/>
              <a:ea typeface="Calibri"/>
              <a:cs typeface="Calibri"/>
              <a:sym typeface="Calibri"/>
            </a:endParaRPr>
          </a:p>
        </p:txBody>
      </p:sp>
      <p:sp>
        <p:nvSpPr>
          <p:cNvPr id="511" name="Google Shape;511;g10cab4fc2cb_0_98"/>
          <p:cNvSpPr txBox="1"/>
          <p:nvPr>
            <p:ph type="title"/>
          </p:nvPr>
        </p:nvSpPr>
        <p:spPr>
          <a:xfrm>
            <a:off x="1732050" y="594575"/>
            <a:ext cx="8345700" cy="13257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SzPts val="1800"/>
              <a:buNone/>
            </a:pPr>
            <a:r>
              <a:rPr lang="fr-FR" sz="4700">
                <a:latin typeface="Short Stack"/>
                <a:ea typeface="Short Stack"/>
                <a:cs typeface="Short Stack"/>
                <a:sym typeface="Short Stack"/>
              </a:rPr>
              <a:t>Conseils de l’entraîneur</a:t>
            </a:r>
            <a:endParaRPr sz="4700">
              <a:latin typeface="Short Stack"/>
              <a:ea typeface="Short Stack"/>
              <a:cs typeface="Short Stack"/>
              <a:sym typeface="Short Stack"/>
            </a:endParaRPr>
          </a:p>
        </p:txBody>
      </p:sp>
      <p:sp>
        <p:nvSpPr>
          <p:cNvPr id="512" name="Google Shape;512;g10cab4fc2cb_0_98"/>
          <p:cNvSpPr/>
          <p:nvPr/>
        </p:nvSpPr>
        <p:spPr>
          <a:xfrm>
            <a:off x="304800" y="387000"/>
            <a:ext cx="1408500" cy="1260000"/>
          </a:xfrm>
          <a:prstGeom prst="star5">
            <a:avLst>
              <a:gd fmla="val 19098" name="adj"/>
              <a:gd fmla="val 105146" name="hf"/>
              <a:gd fmla="val 110557" name="vf"/>
            </a:avLst>
          </a:prstGeom>
          <a:solidFill>
            <a:schemeClr val="accent4"/>
          </a:solidFill>
          <a:ln cap="flat" cmpd="sng" w="38100">
            <a:solidFill>
              <a:srgbClr val="BF9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accent4"/>
              </a:solidFill>
              <a:latin typeface="Arial"/>
              <a:ea typeface="Arial"/>
              <a:cs typeface="Arial"/>
              <a:sym typeface="Arial"/>
            </a:endParaRPr>
          </a:p>
        </p:txBody>
      </p:sp>
      <p:sp>
        <p:nvSpPr>
          <p:cNvPr id="513" name="Google Shape;513;g10cab4fc2cb_0_98"/>
          <p:cNvSpPr/>
          <p:nvPr/>
        </p:nvSpPr>
        <p:spPr>
          <a:xfrm>
            <a:off x="10021500" y="387000"/>
            <a:ext cx="1408500" cy="1260000"/>
          </a:xfrm>
          <a:prstGeom prst="star5">
            <a:avLst>
              <a:gd fmla="val 19098" name="adj"/>
              <a:gd fmla="val 105146" name="hf"/>
              <a:gd fmla="val 110557" name="vf"/>
            </a:avLst>
          </a:prstGeom>
          <a:solidFill>
            <a:schemeClr val="accent4"/>
          </a:solidFill>
          <a:ln cap="flat" cmpd="sng" w="38100">
            <a:solidFill>
              <a:srgbClr val="BF9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7" name="Shape 517"/>
        <p:cNvGrpSpPr/>
        <p:nvPr/>
      </p:nvGrpSpPr>
      <p:grpSpPr>
        <a:xfrm>
          <a:off x="0" y="0"/>
          <a:ext cx="0" cy="0"/>
          <a:chOff x="0" y="0"/>
          <a:chExt cx="0" cy="0"/>
        </a:xfrm>
      </p:grpSpPr>
      <p:pic>
        <p:nvPicPr>
          <p:cNvPr id="518" name="Google Shape;518;g10cab4fc2cb_0_107"/>
          <p:cNvPicPr preferRelativeResize="0"/>
          <p:nvPr/>
        </p:nvPicPr>
        <p:blipFill>
          <a:blip r:embed="rId3">
            <a:alphaModFix amt="70000"/>
          </a:blip>
          <a:stretch>
            <a:fillRect/>
          </a:stretch>
        </p:blipFill>
        <p:spPr>
          <a:xfrm>
            <a:off x="-441275" y="-103475"/>
            <a:ext cx="14777027" cy="7063825"/>
          </a:xfrm>
          <a:prstGeom prst="rect">
            <a:avLst/>
          </a:prstGeom>
          <a:noFill/>
          <a:ln>
            <a:noFill/>
          </a:ln>
        </p:spPr>
      </p:pic>
      <p:sp>
        <p:nvSpPr>
          <p:cNvPr id="519" name="Google Shape;519;g10cab4fc2cb_0_107"/>
          <p:cNvSpPr/>
          <p:nvPr/>
        </p:nvSpPr>
        <p:spPr>
          <a:xfrm>
            <a:off x="852600" y="2128800"/>
            <a:ext cx="10486800" cy="2600400"/>
          </a:xfrm>
          <a:prstGeom prst="rightArrow">
            <a:avLst>
              <a:gd fmla="val 50000" name="adj1"/>
              <a:gd fmla="val 50000" name="adj2"/>
            </a:avLst>
          </a:prstGeom>
          <a:solidFill>
            <a:srgbClr val="38B6FF"/>
          </a:solidFill>
          <a:ln cap="flat" cmpd="sng" w="76200">
            <a:solidFill>
              <a:srgbClr val="A2DD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0" name="Google Shape;520;g10cab4fc2cb_0_107"/>
          <p:cNvSpPr txBox="1"/>
          <p:nvPr>
            <p:ph type="ctrTitle"/>
          </p:nvPr>
        </p:nvSpPr>
        <p:spPr>
          <a:xfrm>
            <a:off x="1006813" y="2907000"/>
            <a:ext cx="10178400" cy="10440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990"/>
              <a:buNone/>
            </a:pPr>
            <a:r>
              <a:rPr lang="fr-FR" sz="5000">
                <a:latin typeface="Caveat Brush"/>
                <a:ea typeface="Caveat Brush"/>
                <a:cs typeface="Caveat Brush"/>
                <a:sym typeface="Caveat Brush"/>
              </a:rPr>
              <a:t>SEMAINE 6 - CONTRÔLE DE PESANTEUR</a:t>
            </a:r>
            <a:endParaRPr sz="5000">
              <a:latin typeface="Caveat Brush"/>
              <a:ea typeface="Caveat Brush"/>
              <a:cs typeface="Caveat Brush"/>
              <a:sym typeface="Caveat Brush"/>
            </a:endParaRPr>
          </a:p>
        </p:txBody>
      </p:sp>
      <p:pic>
        <p:nvPicPr>
          <p:cNvPr id="521" name="Google Shape;521;g10cab4fc2cb_0_107"/>
          <p:cNvPicPr preferRelativeResize="0"/>
          <p:nvPr/>
        </p:nvPicPr>
        <p:blipFill rotWithShape="1">
          <a:blip r:embed="rId4">
            <a:alphaModFix/>
          </a:blip>
          <a:srcRect b="32569" l="9349" r="6862" t="33968"/>
          <a:stretch/>
        </p:blipFill>
        <p:spPr>
          <a:xfrm>
            <a:off x="9606975" y="6060150"/>
            <a:ext cx="2585025" cy="797850"/>
          </a:xfrm>
          <a:prstGeom prst="rect">
            <a:avLst/>
          </a:prstGeom>
          <a:noFill/>
          <a:ln>
            <a:noFill/>
          </a:ln>
          <a:effectLst>
            <a:outerShdw blurRad="157163" rotWithShape="0" algn="bl" dir="5400000" dist="47625">
              <a:srgbClr val="000000">
                <a:alpha val="49803"/>
              </a:srgbClr>
            </a:outerShdw>
            <a:reflection blurRad="0" dir="0" dist="0" endA="0" endPos="1000" fadeDir="5400012" kx="0" rotWithShape="0" algn="bl" stPos="0" sy="-100000" ky="0"/>
          </a:effectLst>
        </p:spPr>
      </p:pic>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5" name="Shape 525"/>
        <p:cNvGrpSpPr/>
        <p:nvPr/>
      </p:nvGrpSpPr>
      <p:grpSpPr>
        <a:xfrm>
          <a:off x="0" y="0"/>
          <a:ext cx="0" cy="0"/>
          <a:chOff x="0" y="0"/>
          <a:chExt cx="0" cy="0"/>
        </a:xfrm>
      </p:grpSpPr>
      <p:sp>
        <p:nvSpPr>
          <p:cNvPr id="526" name="Google Shape;526;g10cab4fc2cb_0_115"/>
          <p:cNvSpPr/>
          <p:nvPr/>
        </p:nvSpPr>
        <p:spPr>
          <a:xfrm>
            <a:off x="0" y="76200"/>
            <a:ext cx="8548200" cy="1851900"/>
          </a:xfrm>
          <a:prstGeom prst="rightArrow">
            <a:avLst>
              <a:gd fmla="val 50000" name="adj1"/>
              <a:gd fmla="val 50000" name="adj2"/>
            </a:avLst>
          </a:prstGeom>
          <a:solidFill>
            <a:srgbClr val="38B6FF"/>
          </a:solidFill>
          <a:ln cap="flat" cmpd="sng" w="76200">
            <a:solidFill>
              <a:srgbClr val="A2DD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7" name="Google Shape;527;g10cab4fc2cb_0_115"/>
          <p:cNvSpPr txBox="1"/>
          <p:nvPr/>
        </p:nvSpPr>
        <p:spPr>
          <a:xfrm>
            <a:off x="10235825" y="0"/>
            <a:ext cx="1956600" cy="369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200"/>
              <a:buFont typeface="Arial"/>
              <a:buNone/>
            </a:pPr>
            <a:r>
              <a:rPr b="0" i="0" lang="fr-FR" sz="1200" u="none" cap="none" strike="noStrike">
                <a:solidFill>
                  <a:schemeClr val="dk1"/>
                </a:solidFill>
                <a:latin typeface="Josefin Sans"/>
                <a:ea typeface="Josefin Sans"/>
                <a:cs typeface="Josefin Sans"/>
                <a:sym typeface="Josefin Sans"/>
              </a:rPr>
              <a:t>NIVEAU </a:t>
            </a:r>
            <a:r>
              <a:rPr lang="fr-FR" sz="1200">
                <a:solidFill>
                  <a:schemeClr val="dk1"/>
                </a:solidFill>
                <a:latin typeface="Josefin Sans"/>
                <a:ea typeface="Josefin Sans"/>
                <a:cs typeface="Josefin Sans"/>
                <a:sym typeface="Josefin Sans"/>
              </a:rPr>
              <a:t>2</a:t>
            </a:r>
            <a:r>
              <a:rPr b="0" i="0" lang="fr-FR" sz="1200" u="none" cap="none" strike="noStrike">
                <a:solidFill>
                  <a:schemeClr val="dk1"/>
                </a:solidFill>
                <a:latin typeface="Josefin Sans"/>
                <a:ea typeface="Josefin Sans"/>
                <a:cs typeface="Josefin Sans"/>
                <a:sym typeface="Josefin Sans"/>
              </a:rPr>
              <a:t> - SEMAINE 6</a:t>
            </a:r>
            <a:endParaRPr b="0" i="0" sz="1200" u="none" cap="none" strike="noStrike">
              <a:solidFill>
                <a:srgbClr val="000000"/>
              </a:solidFill>
              <a:latin typeface="Josefin Sans"/>
              <a:ea typeface="Josefin Sans"/>
              <a:cs typeface="Josefin Sans"/>
              <a:sym typeface="Josefin Sans"/>
            </a:endParaRPr>
          </a:p>
        </p:txBody>
      </p:sp>
      <p:pic>
        <p:nvPicPr>
          <p:cNvPr id="528" name="Google Shape;528;g10cab4fc2cb_0_115"/>
          <p:cNvPicPr preferRelativeResize="0"/>
          <p:nvPr/>
        </p:nvPicPr>
        <p:blipFill rotWithShape="1">
          <a:blip r:embed="rId3">
            <a:alphaModFix/>
          </a:blip>
          <a:srcRect b="32569" l="9349" r="6862" t="33968"/>
          <a:stretch/>
        </p:blipFill>
        <p:spPr>
          <a:xfrm>
            <a:off x="9606975" y="6060150"/>
            <a:ext cx="2585025" cy="797850"/>
          </a:xfrm>
          <a:prstGeom prst="rect">
            <a:avLst/>
          </a:prstGeom>
          <a:noFill/>
          <a:ln>
            <a:noFill/>
          </a:ln>
          <a:effectLst>
            <a:outerShdw blurRad="157163" rotWithShape="0" algn="bl" dir="5400000" dist="47625">
              <a:srgbClr val="000000">
                <a:alpha val="49803"/>
              </a:srgbClr>
            </a:outerShdw>
            <a:reflection blurRad="0" dir="0" dist="0" endA="0" endPos="1000" fadeDir="5400012" kx="0" rotWithShape="0" algn="bl" stPos="0" sy="-100000" ky="0"/>
          </a:effectLst>
        </p:spPr>
      </p:pic>
      <p:sp>
        <p:nvSpPr>
          <p:cNvPr id="529" name="Google Shape;529;g10cab4fc2cb_0_115"/>
          <p:cNvSpPr txBox="1"/>
          <p:nvPr>
            <p:ph idx="4294967295" type="title"/>
          </p:nvPr>
        </p:nvSpPr>
        <p:spPr>
          <a:xfrm>
            <a:off x="0" y="339300"/>
            <a:ext cx="8686800" cy="13257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SzPts val="4400"/>
              <a:buNone/>
            </a:pPr>
            <a:r>
              <a:rPr lang="fr-FR" sz="3600">
                <a:latin typeface="Short Stack"/>
                <a:ea typeface="Short Stack"/>
                <a:cs typeface="Short Stack"/>
                <a:sym typeface="Short Stack"/>
              </a:rPr>
              <a:t>Les trois catégories de lancer</a:t>
            </a:r>
            <a:endParaRPr sz="3600">
              <a:latin typeface="Short Stack"/>
              <a:ea typeface="Short Stack"/>
              <a:cs typeface="Short Stack"/>
              <a:sym typeface="Short Stack"/>
            </a:endParaRPr>
          </a:p>
        </p:txBody>
      </p:sp>
      <p:sp>
        <p:nvSpPr>
          <p:cNvPr id="530" name="Google Shape;530;g10cab4fc2cb_0_115"/>
          <p:cNvSpPr txBox="1"/>
          <p:nvPr/>
        </p:nvSpPr>
        <p:spPr>
          <a:xfrm>
            <a:off x="304800" y="2117650"/>
            <a:ext cx="8243400" cy="4163700"/>
          </a:xfrm>
          <a:prstGeom prst="rect">
            <a:avLst/>
          </a:prstGeom>
          <a:noFill/>
          <a:ln>
            <a:noFill/>
          </a:ln>
        </p:spPr>
        <p:txBody>
          <a:bodyPr anchorCtr="0" anchor="t" bIns="45700" lIns="91425" spcFirstLastPara="1" rIns="91425" wrap="square" tIns="45700">
            <a:noAutofit/>
          </a:bodyPr>
          <a:lstStyle/>
          <a:p>
            <a:pPr indent="-361950" lvl="0" marL="457200" marR="0" rtl="0" algn="l">
              <a:lnSpc>
                <a:spcPct val="80000"/>
              </a:lnSpc>
              <a:spcBef>
                <a:spcPts val="0"/>
              </a:spcBef>
              <a:spcAft>
                <a:spcPts val="0"/>
              </a:spcAft>
              <a:buClr>
                <a:srgbClr val="666666"/>
              </a:buClr>
              <a:buSzPts val="2100"/>
              <a:buFont typeface="Calibri"/>
              <a:buAutoNum type="arabicPeriod"/>
            </a:pPr>
            <a:r>
              <a:rPr b="1" lang="fr-FR" sz="2100" u="sng">
                <a:solidFill>
                  <a:srgbClr val="666666"/>
                </a:solidFill>
                <a:latin typeface="Calibri"/>
                <a:ea typeface="Calibri"/>
                <a:cs typeface="Calibri"/>
                <a:sym typeface="Calibri"/>
              </a:rPr>
              <a:t>Garde</a:t>
            </a:r>
            <a:endParaRPr b="1" sz="2100" u="sng">
              <a:solidFill>
                <a:srgbClr val="666666"/>
              </a:solidFill>
              <a:latin typeface="Calibri"/>
              <a:ea typeface="Calibri"/>
              <a:cs typeface="Calibri"/>
              <a:sym typeface="Calibri"/>
            </a:endParaRPr>
          </a:p>
          <a:p>
            <a:pPr indent="457200" lvl="0" marL="0" marR="0" rtl="0" algn="l">
              <a:lnSpc>
                <a:spcPct val="115000"/>
              </a:lnSpc>
              <a:spcBef>
                <a:spcPts val="0"/>
              </a:spcBef>
              <a:spcAft>
                <a:spcPts val="0"/>
              </a:spcAft>
              <a:buNone/>
            </a:pPr>
            <a:r>
              <a:rPr lang="fr-FR" sz="2100">
                <a:solidFill>
                  <a:srgbClr val="666666"/>
                </a:solidFill>
                <a:latin typeface="Calibri"/>
                <a:ea typeface="Calibri"/>
                <a:cs typeface="Calibri"/>
                <a:sym typeface="Calibri"/>
              </a:rPr>
              <a:t>→ Pierre qui s’immobilise entre la ligne de jeu et la maison</a:t>
            </a:r>
            <a:endParaRPr sz="2100">
              <a:solidFill>
                <a:srgbClr val="666666"/>
              </a:solidFill>
              <a:latin typeface="Calibri"/>
              <a:ea typeface="Calibri"/>
              <a:cs typeface="Calibri"/>
              <a:sym typeface="Calibri"/>
            </a:endParaRPr>
          </a:p>
          <a:p>
            <a:pPr indent="457200" lvl="0" marL="0" marR="0" rtl="0" algn="l">
              <a:lnSpc>
                <a:spcPct val="115000"/>
              </a:lnSpc>
              <a:spcBef>
                <a:spcPts val="0"/>
              </a:spcBef>
              <a:spcAft>
                <a:spcPts val="0"/>
              </a:spcAft>
              <a:buNone/>
            </a:pPr>
            <a:r>
              <a:rPr lang="fr-FR" sz="2100">
                <a:solidFill>
                  <a:srgbClr val="666666"/>
                </a:solidFill>
                <a:latin typeface="Calibri"/>
                <a:ea typeface="Calibri"/>
                <a:cs typeface="Calibri"/>
                <a:sym typeface="Calibri"/>
              </a:rPr>
              <a:t>→ Sert à protéger une autre pierre dans la maison</a:t>
            </a:r>
            <a:endParaRPr b="1" sz="2100">
              <a:solidFill>
                <a:srgbClr val="666666"/>
              </a:solidFill>
              <a:latin typeface="Calibri"/>
              <a:ea typeface="Calibri"/>
              <a:cs typeface="Calibri"/>
              <a:sym typeface="Calibri"/>
            </a:endParaRPr>
          </a:p>
          <a:p>
            <a:pPr indent="0" lvl="0" marL="0" marR="0" rtl="0" algn="l">
              <a:lnSpc>
                <a:spcPct val="80000"/>
              </a:lnSpc>
              <a:spcBef>
                <a:spcPts val="0"/>
              </a:spcBef>
              <a:spcAft>
                <a:spcPts val="0"/>
              </a:spcAft>
              <a:buNone/>
            </a:pPr>
            <a:r>
              <a:t/>
            </a:r>
            <a:endParaRPr b="1" sz="2100">
              <a:solidFill>
                <a:srgbClr val="666666"/>
              </a:solidFill>
              <a:latin typeface="Calibri"/>
              <a:ea typeface="Calibri"/>
              <a:cs typeface="Calibri"/>
              <a:sym typeface="Calibri"/>
            </a:endParaRPr>
          </a:p>
          <a:p>
            <a:pPr indent="-361950" lvl="0" marL="457200" marR="0" rtl="0" algn="l">
              <a:lnSpc>
                <a:spcPct val="80000"/>
              </a:lnSpc>
              <a:spcBef>
                <a:spcPts val="0"/>
              </a:spcBef>
              <a:spcAft>
                <a:spcPts val="0"/>
              </a:spcAft>
              <a:buClr>
                <a:srgbClr val="666666"/>
              </a:buClr>
              <a:buSzPts val="2100"/>
              <a:buFont typeface="Calibri"/>
              <a:buAutoNum type="arabicPeriod"/>
            </a:pPr>
            <a:r>
              <a:rPr b="1" lang="fr-FR" sz="2100" u="sng">
                <a:solidFill>
                  <a:srgbClr val="666666"/>
                </a:solidFill>
                <a:latin typeface="Calibri"/>
                <a:ea typeface="Calibri"/>
                <a:cs typeface="Calibri"/>
                <a:sym typeface="Calibri"/>
              </a:rPr>
              <a:t>Placement</a:t>
            </a:r>
            <a:endParaRPr b="1" sz="2100" u="sng">
              <a:solidFill>
                <a:srgbClr val="666666"/>
              </a:solidFill>
              <a:latin typeface="Calibri"/>
              <a:ea typeface="Calibri"/>
              <a:cs typeface="Calibri"/>
              <a:sym typeface="Calibri"/>
            </a:endParaRPr>
          </a:p>
          <a:p>
            <a:pPr indent="457200" lvl="0" marL="0" rtl="0" algn="l">
              <a:lnSpc>
                <a:spcPct val="115000"/>
              </a:lnSpc>
              <a:spcBef>
                <a:spcPts val="484"/>
              </a:spcBef>
              <a:spcAft>
                <a:spcPts val="0"/>
              </a:spcAft>
              <a:buNone/>
            </a:pPr>
            <a:r>
              <a:rPr lang="fr-FR" sz="2100">
                <a:solidFill>
                  <a:srgbClr val="666666"/>
                </a:solidFill>
                <a:latin typeface="Calibri"/>
                <a:ea typeface="Calibri"/>
                <a:cs typeface="Calibri"/>
                <a:sym typeface="Calibri"/>
              </a:rPr>
              <a:t>→ Pierre qui s’immobilise dans la maison</a:t>
            </a:r>
            <a:endParaRPr sz="2100">
              <a:solidFill>
                <a:srgbClr val="666666"/>
              </a:solidFill>
              <a:latin typeface="Calibri"/>
              <a:ea typeface="Calibri"/>
              <a:cs typeface="Calibri"/>
              <a:sym typeface="Calibri"/>
            </a:endParaRPr>
          </a:p>
          <a:p>
            <a:pPr indent="0" lvl="0" marL="457200" rtl="0" algn="l">
              <a:lnSpc>
                <a:spcPct val="115000"/>
              </a:lnSpc>
              <a:spcBef>
                <a:spcPts val="484"/>
              </a:spcBef>
              <a:spcAft>
                <a:spcPts val="0"/>
              </a:spcAft>
              <a:buNone/>
            </a:pPr>
            <a:r>
              <a:rPr lang="fr-FR" sz="2100">
                <a:solidFill>
                  <a:srgbClr val="666666"/>
                </a:solidFill>
                <a:latin typeface="Calibri"/>
                <a:ea typeface="Calibri"/>
                <a:cs typeface="Calibri"/>
                <a:sym typeface="Calibri"/>
              </a:rPr>
              <a:t>→ Toute pierre qui toute à la maison peut compter comme un point</a:t>
            </a:r>
            <a:endParaRPr b="1" sz="2100">
              <a:solidFill>
                <a:srgbClr val="666666"/>
              </a:solidFill>
              <a:latin typeface="Calibri"/>
              <a:ea typeface="Calibri"/>
              <a:cs typeface="Calibri"/>
              <a:sym typeface="Calibri"/>
            </a:endParaRPr>
          </a:p>
          <a:p>
            <a:pPr indent="0" lvl="0" marL="0" marR="0" rtl="0" algn="l">
              <a:lnSpc>
                <a:spcPct val="80000"/>
              </a:lnSpc>
              <a:spcBef>
                <a:spcPts val="0"/>
              </a:spcBef>
              <a:spcAft>
                <a:spcPts val="0"/>
              </a:spcAft>
              <a:buNone/>
            </a:pPr>
            <a:r>
              <a:t/>
            </a:r>
            <a:endParaRPr b="1" sz="2100">
              <a:solidFill>
                <a:srgbClr val="666666"/>
              </a:solidFill>
              <a:latin typeface="Calibri"/>
              <a:ea typeface="Calibri"/>
              <a:cs typeface="Calibri"/>
              <a:sym typeface="Calibri"/>
            </a:endParaRPr>
          </a:p>
          <a:p>
            <a:pPr indent="-361950" lvl="0" marL="457200" marR="0" rtl="0" algn="l">
              <a:lnSpc>
                <a:spcPct val="80000"/>
              </a:lnSpc>
              <a:spcBef>
                <a:spcPts val="0"/>
              </a:spcBef>
              <a:spcAft>
                <a:spcPts val="0"/>
              </a:spcAft>
              <a:buClr>
                <a:srgbClr val="666666"/>
              </a:buClr>
              <a:buSzPts val="2100"/>
              <a:buFont typeface="Calibri"/>
              <a:buAutoNum type="arabicPeriod"/>
            </a:pPr>
            <a:r>
              <a:rPr b="1" lang="fr-FR" sz="2100" u="sng">
                <a:solidFill>
                  <a:srgbClr val="666666"/>
                </a:solidFill>
                <a:latin typeface="Calibri"/>
                <a:ea typeface="Calibri"/>
                <a:cs typeface="Calibri"/>
                <a:sym typeface="Calibri"/>
              </a:rPr>
              <a:t>Sortie</a:t>
            </a:r>
            <a:endParaRPr b="1" sz="2100" u="sng">
              <a:solidFill>
                <a:srgbClr val="666666"/>
              </a:solidFill>
              <a:latin typeface="Calibri"/>
              <a:ea typeface="Calibri"/>
              <a:cs typeface="Calibri"/>
              <a:sym typeface="Calibri"/>
            </a:endParaRPr>
          </a:p>
          <a:p>
            <a:pPr indent="0" lvl="0" marL="457200" rtl="0" algn="l">
              <a:lnSpc>
                <a:spcPct val="115000"/>
              </a:lnSpc>
              <a:spcBef>
                <a:spcPts val="484"/>
              </a:spcBef>
              <a:spcAft>
                <a:spcPts val="0"/>
              </a:spcAft>
              <a:buNone/>
            </a:pPr>
            <a:r>
              <a:rPr lang="fr-FR" sz="2100">
                <a:solidFill>
                  <a:srgbClr val="666666"/>
                </a:solidFill>
                <a:latin typeface="Calibri"/>
                <a:ea typeface="Calibri"/>
                <a:cs typeface="Calibri"/>
                <a:sym typeface="Calibri"/>
              </a:rPr>
              <a:t>→ Action de retirer une pierre adverse de la zone de jeu en la frappant avec une autre pierre</a:t>
            </a:r>
            <a:endParaRPr b="0" i="0" sz="2100" u="none" cap="none" strike="noStrike">
              <a:solidFill>
                <a:srgbClr val="666666"/>
              </a:solidFill>
              <a:latin typeface="Calibri"/>
              <a:ea typeface="Calibri"/>
              <a:cs typeface="Calibri"/>
              <a:sym typeface="Calibri"/>
            </a:endParaRPr>
          </a:p>
        </p:txBody>
      </p:sp>
      <p:pic>
        <p:nvPicPr>
          <p:cNvPr id="531" name="Google Shape;531;g10cab4fc2cb_0_115"/>
          <p:cNvPicPr preferRelativeResize="0"/>
          <p:nvPr/>
        </p:nvPicPr>
        <p:blipFill>
          <a:blip r:embed="rId4">
            <a:alphaModFix/>
          </a:blip>
          <a:stretch>
            <a:fillRect/>
          </a:stretch>
        </p:blipFill>
        <p:spPr>
          <a:xfrm>
            <a:off x="8548200" y="1776450"/>
            <a:ext cx="3339000" cy="2338200"/>
          </a:xfrm>
          <a:prstGeom prst="round2DiagRect">
            <a:avLst>
              <a:gd fmla="val 16667" name="adj1"/>
              <a:gd fmla="val 0" name="adj2"/>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5" name="Shape 535"/>
        <p:cNvGrpSpPr/>
        <p:nvPr/>
      </p:nvGrpSpPr>
      <p:grpSpPr>
        <a:xfrm>
          <a:off x="0" y="0"/>
          <a:ext cx="0" cy="0"/>
          <a:chOff x="0" y="0"/>
          <a:chExt cx="0" cy="0"/>
        </a:xfrm>
      </p:grpSpPr>
      <p:sp>
        <p:nvSpPr>
          <p:cNvPr id="536" name="Google Shape;536;gd1e050df0c_0_122"/>
          <p:cNvSpPr/>
          <p:nvPr/>
        </p:nvSpPr>
        <p:spPr>
          <a:xfrm>
            <a:off x="0" y="76200"/>
            <a:ext cx="8548200" cy="1851900"/>
          </a:xfrm>
          <a:prstGeom prst="rightArrow">
            <a:avLst>
              <a:gd fmla="val 50000" name="adj1"/>
              <a:gd fmla="val 50000" name="adj2"/>
            </a:avLst>
          </a:prstGeom>
          <a:solidFill>
            <a:srgbClr val="38B6FF"/>
          </a:solidFill>
          <a:ln cap="flat" cmpd="sng" w="76200">
            <a:solidFill>
              <a:srgbClr val="A2DD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7" name="Google Shape;537;gd1e050df0c_0_122"/>
          <p:cNvSpPr txBox="1"/>
          <p:nvPr/>
        </p:nvSpPr>
        <p:spPr>
          <a:xfrm>
            <a:off x="10235825" y="0"/>
            <a:ext cx="1956600" cy="369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200"/>
              <a:buFont typeface="Arial"/>
              <a:buNone/>
            </a:pPr>
            <a:r>
              <a:rPr b="0" i="0" lang="fr-FR" sz="1200" u="none" cap="none" strike="noStrike">
                <a:solidFill>
                  <a:schemeClr val="dk1"/>
                </a:solidFill>
                <a:latin typeface="Josefin Sans"/>
                <a:ea typeface="Josefin Sans"/>
                <a:cs typeface="Josefin Sans"/>
                <a:sym typeface="Josefin Sans"/>
              </a:rPr>
              <a:t>NIVEAU </a:t>
            </a:r>
            <a:r>
              <a:rPr lang="fr-FR" sz="1200">
                <a:solidFill>
                  <a:schemeClr val="dk1"/>
                </a:solidFill>
                <a:latin typeface="Josefin Sans"/>
                <a:ea typeface="Josefin Sans"/>
                <a:cs typeface="Josefin Sans"/>
                <a:sym typeface="Josefin Sans"/>
              </a:rPr>
              <a:t>2</a:t>
            </a:r>
            <a:r>
              <a:rPr b="0" i="0" lang="fr-FR" sz="1200" u="none" cap="none" strike="noStrike">
                <a:solidFill>
                  <a:schemeClr val="dk1"/>
                </a:solidFill>
                <a:latin typeface="Josefin Sans"/>
                <a:ea typeface="Josefin Sans"/>
                <a:cs typeface="Josefin Sans"/>
                <a:sym typeface="Josefin Sans"/>
              </a:rPr>
              <a:t> - SEMAINE 6</a:t>
            </a:r>
            <a:endParaRPr b="0" i="0" sz="1200" u="none" cap="none" strike="noStrike">
              <a:solidFill>
                <a:srgbClr val="000000"/>
              </a:solidFill>
              <a:latin typeface="Josefin Sans"/>
              <a:ea typeface="Josefin Sans"/>
              <a:cs typeface="Josefin Sans"/>
              <a:sym typeface="Josefin Sans"/>
            </a:endParaRPr>
          </a:p>
        </p:txBody>
      </p:sp>
      <p:pic>
        <p:nvPicPr>
          <p:cNvPr id="538" name="Google Shape;538;gd1e050df0c_0_122"/>
          <p:cNvPicPr preferRelativeResize="0"/>
          <p:nvPr/>
        </p:nvPicPr>
        <p:blipFill rotWithShape="1">
          <a:blip r:embed="rId3">
            <a:alphaModFix/>
          </a:blip>
          <a:srcRect b="32569" l="9350" r="6862" t="33968"/>
          <a:stretch/>
        </p:blipFill>
        <p:spPr>
          <a:xfrm>
            <a:off x="9606975" y="6060150"/>
            <a:ext cx="2585025" cy="797850"/>
          </a:xfrm>
          <a:prstGeom prst="rect">
            <a:avLst/>
          </a:prstGeom>
          <a:noFill/>
          <a:ln>
            <a:noFill/>
          </a:ln>
          <a:effectLst>
            <a:outerShdw blurRad="157163" rotWithShape="0" algn="bl" dir="5400000" dist="47625">
              <a:srgbClr val="000000">
                <a:alpha val="49800"/>
              </a:srgbClr>
            </a:outerShdw>
            <a:reflection blurRad="0" dir="0" dist="0" endA="0" endPos="1000" fadeDir="5400012" kx="0" rotWithShape="0" algn="bl" stPos="0" sy="-100000" ky="0"/>
          </a:effectLst>
        </p:spPr>
      </p:pic>
      <p:sp>
        <p:nvSpPr>
          <p:cNvPr id="539" name="Google Shape;539;gd1e050df0c_0_122"/>
          <p:cNvSpPr txBox="1"/>
          <p:nvPr>
            <p:ph idx="4294967295" type="title"/>
          </p:nvPr>
        </p:nvSpPr>
        <p:spPr>
          <a:xfrm>
            <a:off x="0" y="339300"/>
            <a:ext cx="8686800" cy="13257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SzPts val="4400"/>
              <a:buNone/>
            </a:pPr>
            <a:r>
              <a:rPr lang="fr-FR" sz="3200">
                <a:latin typeface="Short Stack"/>
                <a:ea typeface="Short Stack"/>
                <a:cs typeface="Short Stack"/>
                <a:sym typeface="Short Stack"/>
              </a:rPr>
              <a:t>Contrôle de pesanteur - Exemples</a:t>
            </a:r>
            <a:endParaRPr sz="3200">
              <a:latin typeface="Short Stack"/>
              <a:ea typeface="Short Stack"/>
              <a:cs typeface="Short Stack"/>
              <a:sym typeface="Short Stack"/>
            </a:endParaRPr>
          </a:p>
        </p:txBody>
      </p:sp>
      <p:sp>
        <p:nvSpPr>
          <p:cNvPr id="540" name="Google Shape;540;gd1e050df0c_0_122"/>
          <p:cNvSpPr txBox="1"/>
          <p:nvPr/>
        </p:nvSpPr>
        <p:spPr>
          <a:xfrm>
            <a:off x="304800" y="1812850"/>
            <a:ext cx="8243400" cy="4462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2800"/>
              <a:buFont typeface="Arial"/>
              <a:buNone/>
            </a:pPr>
            <a:r>
              <a:rPr b="1" lang="fr-FR" sz="2500">
                <a:solidFill>
                  <a:srgbClr val="666666"/>
                </a:solidFill>
                <a:latin typeface="Calibri"/>
                <a:ea typeface="Calibri"/>
                <a:cs typeface="Calibri"/>
                <a:sym typeface="Calibri"/>
              </a:rPr>
              <a:t>Exemples de situations : </a:t>
            </a:r>
            <a:endParaRPr sz="2500">
              <a:solidFill>
                <a:srgbClr val="666666"/>
              </a:solidFill>
              <a:latin typeface="Calibri"/>
              <a:ea typeface="Calibri"/>
              <a:cs typeface="Calibri"/>
              <a:sym typeface="Calibri"/>
            </a:endParaRPr>
          </a:p>
          <a:p>
            <a:pPr indent="-361950" lvl="0" marL="457200" rtl="0" algn="l">
              <a:spcBef>
                <a:spcPts val="481"/>
              </a:spcBef>
              <a:spcAft>
                <a:spcPts val="0"/>
              </a:spcAft>
              <a:buClr>
                <a:srgbClr val="666666"/>
              </a:buClr>
              <a:buSzPts val="2100"/>
              <a:buFont typeface="Calibri"/>
              <a:buAutoNum type="arabicPeriod"/>
            </a:pPr>
            <a:r>
              <a:rPr b="1" lang="fr-FR" sz="2100" u="sng">
                <a:solidFill>
                  <a:srgbClr val="666666"/>
                </a:solidFill>
                <a:latin typeface="Calibri"/>
                <a:ea typeface="Calibri"/>
                <a:cs typeface="Calibri"/>
                <a:sym typeface="Calibri"/>
              </a:rPr>
              <a:t>Garde</a:t>
            </a:r>
            <a:endParaRPr b="1" sz="2100" u="sng">
              <a:solidFill>
                <a:srgbClr val="666666"/>
              </a:solidFill>
              <a:latin typeface="Calibri"/>
              <a:ea typeface="Calibri"/>
              <a:cs typeface="Calibri"/>
              <a:sym typeface="Calibri"/>
            </a:endParaRPr>
          </a:p>
          <a:p>
            <a:pPr indent="0" lvl="0" marL="457200" rtl="0" algn="l">
              <a:spcBef>
                <a:spcPts val="481"/>
              </a:spcBef>
              <a:spcAft>
                <a:spcPts val="0"/>
              </a:spcAft>
              <a:buNone/>
            </a:pPr>
            <a:r>
              <a:rPr lang="fr-FR" sz="2100">
                <a:solidFill>
                  <a:srgbClr val="666666"/>
                </a:solidFill>
                <a:latin typeface="Calibri"/>
                <a:ea typeface="Calibri"/>
                <a:cs typeface="Calibri"/>
                <a:sym typeface="Calibri"/>
              </a:rPr>
              <a:t>→ L’équipe n’a pas le marteau et veut voler un ou plusieurs points. On avantagera ici un ou plusieurs gardes de centre.</a:t>
            </a:r>
            <a:endParaRPr sz="2100">
              <a:solidFill>
                <a:srgbClr val="666666"/>
              </a:solidFill>
              <a:latin typeface="Calibri"/>
              <a:ea typeface="Calibri"/>
              <a:cs typeface="Calibri"/>
              <a:sym typeface="Calibri"/>
            </a:endParaRPr>
          </a:p>
          <a:p>
            <a:pPr indent="0" lvl="0" marL="0" rtl="0" algn="l">
              <a:spcBef>
                <a:spcPts val="351"/>
              </a:spcBef>
              <a:spcAft>
                <a:spcPts val="0"/>
              </a:spcAft>
              <a:buClr>
                <a:schemeClr val="dk1"/>
              </a:buClr>
              <a:buSzPts val="1900"/>
              <a:buFont typeface="Arial"/>
              <a:buNone/>
            </a:pPr>
            <a:r>
              <a:t/>
            </a:r>
            <a:endParaRPr b="1" sz="2100">
              <a:solidFill>
                <a:srgbClr val="666666"/>
              </a:solidFill>
              <a:latin typeface="Calibri"/>
              <a:ea typeface="Calibri"/>
              <a:cs typeface="Calibri"/>
              <a:sym typeface="Calibri"/>
            </a:endParaRPr>
          </a:p>
          <a:p>
            <a:pPr indent="-361950" lvl="0" marL="457200" rtl="0" algn="l">
              <a:spcBef>
                <a:spcPts val="481"/>
              </a:spcBef>
              <a:spcAft>
                <a:spcPts val="0"/>
              </a:spcAft>
              <a:buClr>
                <a:srgbClr val="666666"/>
              </a:buClr>
              <a:buSzPts val="2100"/>
              <a:buFont typeface="Calibri"/>
              <a:buAutoNum type="arabicPeriod"/>
            </a:pPr>
            <a:r>
              <a:rPr b="1" lang="fr-FR" sz="2100" u="sng">
                <a:solidFill>
                  <a:srgbClr val="666666"/>
                </a:solidFill>
                <a:latin typeface="Calibri"/>
                <a:ea typeface="Calibri"/>
                <a:cs typeface="Calibri"/>
                <a:sym typeface="Calibri"/>
              </a:rPr>
              <a:t>Placement </a:t>
            </a:r>
            <a:endParaRPr sz="2100" u="sng">
              <a:solidFill>
                <a:srgbClr val="666666"/>
              </a:solidFill>
              <a:latin typeface="Calibri"/>
              <a:ea typeface="Calibri"/>
              <a:cs typeface="Calibri"/>
              <a:sym typeface="Calibri"/>
            </a:endParaRPr>
          </a:p>
          <a:p>
            <a:pPr indent="0" lvl="0" marL="457200" rtl="0" algn="l">
              <a:spcBef>
                <a:spcPts val="481"/>
              </a:spcBef>
              <a:spcAft>
                <a:spcPts val="0"/>
              </a:spcAft>
              <a:buNone/>
            </a:pPr>
            <a:r>
              <a:rPr lang="fr-FR" sz="2100">
                <a:solidFill>
                  <a:srgbClr val="666666"/>
                </a:solidFill>
                <a:latin typeface="Calibri"/>
                <a:ea typeface="Calibri"/>
                <a:cs typeface="Calibri"/>
                <a:sym typeface="Calibri"/>
              </a:rPr>
              <a:t>→ L’équipe qui a le marteau priorisera les placements dans les zones de côté de la maison.</a:t>
            </a:r>
            <a:endParaRPr sz="2100">
              <a:solidFill>
                <a:srgbClr val="666666"/>
              </a:solidFill>
              <a:latin typeface="Calibri"/>
              <a:ea typeface="Calibri"/>
              <a:cs typeface="Calibri"/>
              <a:sym typeface="Calibri"/>
            </a:endParaRPr>
          </a:p>
          <a:p>
            <a:pPr indent="0" lvl="0" marL="0" rtl="0" algn="l">
              <a:spcBef>
                <a:spcPts val="351"/>
              </a:spcBef>
              <a:spcAft>
                <a:spcPts val="0"/>
              </a:spcAft>
              <a:buClr>
                <a:schemeClr val="dk1"/>
              </a:buClr>
              <a:buSzPts val="1900"/>
              <a:buFont typeface="Arial"/>
              <a:buNone/>
            </a:pPr>
            <a:r>
              <a:t/>
            </a:r>
            <a:endParaRPr sz="2100">
              <a:solidFill>
                <a:srgbClr val="666666"/>
              </a:solidFill>
              <a:latin typeface="Calibri"/>
              <a:ea typeface="Calibri"/>
              <a:cs typeface="Calibri"/>
              <a:sym typeface="Calibri"/>
            </a:endParaRPr>
          </a:p>
          <a:p>
            <a:pPr indent="-361950" lvl="0" marL="457200" rtl="0" algn="l">
              <a:spcBef>
                <a:spcPts val="481"/>
              </a:spcBef>
              <a:spcAft>
                <a:spcPts val="0"/>
              </a:spcAft>
              <a:buClr>
                <a:srgbClr val="666666"/>
              </a:buClr>
              <a:buSzPts val="2100"/>
              <a:buFont typeface="Calibri"/>
              <a:buAutoNum type="arabicPeriod"/>
            </a:pPr>
            <a:r>
              <a:rPr b="1" lang="fr-FR" sz="2100" u="sng">
                <a:solidFill>
                  <a:srgbClr val="666666"/>
                </a:solidFill>
                <a:latin typeface="Calibri"/>
                <a:ea typeface="Calibri"/>
                <a:cs typeface="Calibri"/>
                <a:sym typeface="Calibri"/>
              </a:rPr>
              <a:t>Sortie</a:t>
            </a:r>
            <a:endParaRPr sz="2100" u="sng">
              <a:solidFill>
                <a:srgbClr val="666666"/>
              </a:solidFill>
              <a:latin typeface="Calibri"/>
              <a:ea typeface="Calibri"/>
              <a:cs typeface="Calibri"/>
              <a:sym typeface="Calibri"/>
            </a:endParaRPr>
          </a:p>
          <a:p>
            <a:pPr indent="0" lvl="0" marL="457200" rtl="0" algn="l">
              <a:spcBef>
                <a:spcPts val="481"/>
              </a:spcBef>
              <a:spcAft>
                <a:spcPts val="0"/>
              </a:spcAft>
              <a:buNone/>
            </a:pPr>
            <a:r>
              <a:rPr lang="fr-FR" sz="2100">
                <a:solidFill>
                  <a:srgbClr val="666666"/>
                </a:solidFill>
                <a:latin typeface="Calibri"/>
                <a:ea typeface="Calibri"/>
                <a:cs typeface="Calibri"/>
                <a:sym typeface="Calibri"/>
              </a:rPr>
              <a:t>→ Lorsqu’une équipe désire jouer un bout plus défensif, elle priorisera les sorties de pierre.</a:t>
            </a:r>
            <a:endParaRPr b="1" sz="2100" u="sng">
              <a:solidFill>
                <a:srgbClr val="666666"/>
              </a:solidFill>
              <a:latin typeface="Calibri"/>
              <a:ea typeface="Calibri"/>
              <a:cs typeface="Calibri"/>
              <a:sym typeface="Calibri"/>
            </a:endParaRPr>
          </a:p>
        </p:txBody>
      </p:sp>
      <p:pic>
        <p:nvPicPr>
          <p:cNvPr id="541" name="Google Shape;541;gd1e050df0c_0_122"/>
          <p:cNvPicPr preferRelativeResize="0"/>
          <p:nvPr/>
        </p:nvPicPr>
        <p:blipFill>
          <a:blip r:embed="rId4">
            <a:alphaModFix/>
          </a:blip>
          <a:stretch>
            <a:fillRect/>
          </a:stretch>
        </p:blipFill>
        <p:spPr>
          <a:xfrm>
            <a:off x="8548200" y="1776450"/>
            <a:ext cx="3339000" cy="2338200"/>
          </a:xfrm>
          <a:prstGeom prst="round2DiagRect">
            <a:avLst>
              <a:gd fmla="val 16667" name="adj1"/>
              <a:gd fmla="val 0" name="adj2"/>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5" name="Shape 545"/>
        <p:cNvGrpSpPr/>
        <p:nvPr/>
      </p:nvGrpSpPr>
      <p:grpSpPr>
        <a:xfrm>
          <a:off x="0" y="0"/>
          <a:ext cx="0" cy="0"/>
          <a:chOff x="0" y="0"/>
          <a:chExt cx="0" cy="0"/>
        </a:xfrm>
      </p:grpSpPr>
      <p:sp>
        <p:nvSpPr>
          <p:cNvPr id="546" name="Google Shape;546;gd1e050df0c_0_132"/>
          <p:cNvSpPr/>
          <p:nvPr/>
        </p:nvSpPr>
        <p:spPr>
          <a:xfrm>
            <a:off x="0" y="76200"/>
            <a:ext cx="8548200" cy="1851900"/>
          </a:xfrm>
          <a:prstGeom prst="rightArrow">
            <a:avLst>
              <a:gd fmla="val 50000" name="adj1"/>
              <a:gd fmla="val 50000" name="adj2"/>
            </a:avLst>
          </a:prstGeom>
          <a:solidFill>
            <a:srgbClr val="38B6FF"/>
          </a:solidFill>
          <a:ln cap="flat" cmpd="sng" w="76200">
            <a:solidFill>
              <a:srgbClr val="A2DD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7" name="Google Shape;547;gd1e050df0c_0_132"/>
          <p:cNvSpPr txBox="1"/>
          <p:nvPr/>
        </p:nvSpPr>
        <p:spPr>
          <a:xfrm>
            <a:off x="10235825" y="0"/>
            <a:ext cx="1956600" cy="369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200"/>
              <a:buFont typeface="Arial"/>
              <a:buNone/>
            </a:pPr>
            <a:r>
              <a:rPr b="0" i="0" lang="fr-FR" sz="1200" u="none" cap="none" strike="noStrike">
                <a:solidFill>
                  <a:schemeClr val="dk1"/>
                </a:solidFill>
                <a:latin typeface="Josefin Sans"/>
                <a:ea typeface="Josefin Sans"/>
                <a:cs typeface="Josefin Sans"/>
                <a:sym typeface="Josefin Sans"/>
              </a:rPr>
              <a:t>NIVEAU </a:t>
            </a:r>
            <a:r>
              <a:rPr lang="fr-FR" sz="1200">
                <a:solidFill>
                  <a:schemeClr val="dk1"/>
                </a:solidFill>
                <a:latin typeface="Josefin Sans"/>
                <a:ea typeface="Josefin Sans"/>
                <a:cs typeface="Josefin Sans"/>
                <a:sym typeface="Josefin Sans"/>
              </a:rPr>
              <a:t>2</a:t>
            </a:r>
            <a:r>
              <a:rPr b="0" i="0" lang="fr-FR" sz="1200" u="none" cap="none" strike="noStrike">
                <a:solidFill>
                  <a:schemeClr val="dk1"/>
                </a:solidFill>
                <a:latin typeface="Josefin Sans"/>
                <a:ea typeface="Josefin Sans"/>
                <a:cs typeface="Josefin Sans"/>
                <a:sym typeface="Josefin Sans"/>
              </a:rPr>
              <a:t> - SEMAINE 6</a:t>
            </a:r>
            <a:endParaRPr b="0" i="0" sz="1200" u="none" cap="none" strike="noStrike">
              <a:solidFill>
                <a:srgbClr val="000000"/>
              </a:solidFill>
              <a:latin typeface="Josefin Sans"/>
              <a:ea typeface="Josefin Sans"/>
              <a:cs typeface="Josefin Sans"/>
              <a:sym typeface="Josefin Sans"/>
            </a:endParaRPr>
          </a:p>
        </p:txBody>
      </p:sp>
      <p:pic>
        <p:nvPicPr>
          <p:cNvPr id="548" name="Google Shape;548;gd1e050df0c_0_132"/>
          <p:cNvPicPr preferRelativeResize="0"/>
          <p:nvPr/>
        </p:nvPicPr>
        <p:blipFill rotWithShape="1">
          <a:blip r:embed="rId3">
            <a:alphaModFix/>
          </a:blip>
          <a:srcRect b="32569" l="9350" r="6862" t="33968"/>
          <a:stretch/>
        </p:blipFill>
        <p:spPr>
          <a:xfrm>
            <a:off x="9606975" y="6060150"/>
            <a:ext cx="2585025" cy="797850"/>
          </a:xfrm>
          <a:prstGeom prst="rect">
            <a:avLst/>
          </a:prstGeom>
          <a:noFill/>
          <a:ln>
            <a:noFill/>
          </a:ln>
          <a:effectLst>
            <a:outerShdw blurRad="157163" rotWithShape="0" algn="bl" dir="5400000" dist="47625">
              <a:srgbClr val="000000">
                <a:alpha val="49800"/>
              </a:srgbClr>
            </a:outerShdw>
            <a:reflection blurRad="0" dir="0" dist="0" endA="0" endPos="1000" fadeDir="5400012" kx="0" rotWithShape="0" algn="bl" stPos="0" sy="-100000" ky="0"/>
          </a:effectLst>
        </p:spPr>
      </p:pic>
      <p:sp>
        <p:nvSpPr>
          <p:cNvPr id="549" name="Google Shape;549;gd1e050df0c_0_132"/>
          <p:cNvSpPr txBox="1"/>
          <p:nvPr>
            <p:ph idx="4294967295" type="title"/>
          </p:nvPr>
        </p:nvSpPr>
        <p:spPr>
          <a:xfrm>
            <a:off x="0" y="339300"/>
            <a:ext cx="8686800" cy="13257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SzPts val="4400"/>
              <a:buNone/>
            </a:pPr>
            <a:r>
              <a:rPr lang="fr-FR" sz="2500">
                <a:latin typeface="Short Stack"/>
                <a:ea typeface="Short Stack"/>
                <a:cs typeface="Short Stack"/>
                <a:sym typeface="Short Stack"/>
              </a:rPr>
              <a:t>Contrôle de pesanteur - Système de signaux</a:t>
            </a:r>
            <a:endParaRPr sz="2500">
              <a:latin typeface="Short Stack"/>
              <a:ea typeface="Short Stack"/>
              <a:cs typeface="Short Stack"/>
              <a:sym typeface="Short Stack"/>
            </a:endParaRPr>
          </a:p>
        </p:txBody>
      </p:sp>
      <p:sp>
        <p:nvSpPr>
          <p:cNvPr id="550" name="Google Shape;550;gd1e050df0c_0_132"/>
          <p:cNvSpPr txBox="1"/>
          <p:nvPr/>
        </p:nvSpPr>
        <p:spPr>
          <a:xfrm>
            <a:off x="95075" y="2776475"/>
            <a:ext cx="6987000" cy="2715900"/>
          </a:xfrm>
          <a:prstGeom prst="rect">
            <a:avLst/>
          </a:prstGeom>
          <a:noFill/>
          <a:ln>
            <a:noFill/>
          </a:ln>
        </p:spPr>
        <p:txBody>
          <a:bodyPr anchorCtr="0" anchor="t" bIns="45700" lIns="91425" spcFirstLastPara="1" rIns="91425" wrap="square" tIns="45700">
            <a:noAutofit/>
          </a:bodyPr>
          <a:lstStyle/>
          <a:p>
            <a:pPr indent="0" lvl="0" marL="457200" rtl="0" algn="l">
              <a:lnSpc>
                <a:spcPct val="150000"/>
              </a:lnSpc>
              <a:spcBef>
                <a:spcPts val="480"/>
              </a:spcBef>
              <a:spcAft>
                <a:spcPts val="0"/>
              </a:spcAft>
              <a:buClr>
                <a:schemeClr val="dk1"/>
              </a:buClr>
              <a:buSzPts val="2400"/>
              <a:buFont typeface="Arial"/>
              <a:buNone/>
            </a:pPr>
            <a:r>
              <a:rPr lang="fr-FR" sz="2100">
                <a:solidFill>
                  <a:srgbClr val="666666"/>
                </a:solidFill>
                <a:latin typeface="Calibri"/>
                <a:ea typeface="Calibri"/>
                <a:cs typeface="Calibri"/>
                <a:sym typeface="Calibri"/>
              </a:rPr>
              <a:t>→ Chaque équipe aura un système de signaux clairs afin d’améliorer la communication lors d’une partie. </a:t>
            </a:r>
            <a:endParaRPr sz="2100">
              <a:solidFill>
                <a:srgbClr val="666666"/>
              </a:solidFill>
              <a:latin typeface="Calibri"/>
              <a:ea typeface="Calibri"/>
              <a:cs typeface="Calibri"/>
              <a:sym typeface="Calibri"/>
            </a:endParaRPr>
          </a:p>
          <a:p>
            <a:pPr indent="457200" lvl="0" marL="0" rtl="0" algn="l">
              <a:lnSpc>
                <a:spcPct val="150000"/>
              </a:lnSpc>
              <a:spcBef>
                <a:spcPts val="480"/>
              </a:spcBef>
              <a:spcAft>
                <a:spcPts val="0"/>
              </a:spcAft>
              <a:buClr>
                <a:schemeClr val="dk1"/>
              </a:buClr>
              <a:buSzPts val="2400"/>
              <a:buFont typeface="Arial"/>
              <a:buNone/>
            </a:pPr>
            <a:r>
              <a:rPr lang="fr-FR" sz="2100">
                <a:solidFill>
                  <a:srgbClr val="666666"/>
                </a:solidFill>
                <a:latin typeface="Calibri"/>
                <a:ea typeface="Calibri"/>
                <a:cs typeface="Calibri"/>
                <a:sym typeface="Calibri"/>
              </a:rPr>
              <a:t>→ Chaque équipe peut avoir une système différent.</a:t>
            </a:r>
            <a:endParaRPr sz="2100">
              <a:solidFill>
                <a:srgbClr val="666666"/>
              </a:solidFill>
              <a:latin typeface="Calibri"/>
              <a:ea typeface="Calibri"/>
              <a:cs typeface="Calibri"/>
              <a:sym typeface="Calibri"/>
            </a:endParaRPr>
          </a:p>
          <a:p>
            <a:pPr indent="0" lvl="0" marL="457200" rtl="0" algn="l">
              <a:lnSpc>
                <a:spcPct val="150000"/>
              </a:lnSpc>
              <a:spcBef>
                <a:spcPts val="480"/>
              </a:spcBef>
              <a:spcAft>
                <a:spcPts val="0"/>
              </a:spcAft>
              <a:buClr>
                <a:schemeClr val="dk1"/>
              </a:buClr>
              <a:buSzPts val="2400"/>
              <a:buFont typeface="Arial"/>
              <a:buNone/>
            </a:pPr>
            <a:r>
              <a:rPr lang="fr-FR" sz="2100">
                <a:solidFill>
                  <a:srgbClr val="666666"/>
                </a:solidFill>
                <a:latin typeface="Calibri"/>
                <a:ea typeface="Calibri"/>
                <a:cs typeface="Calibri"/>
                <a:sym typeface="Calibri"/>
              </a:rPr>
              <a:t>→ Voici un système qui pourra être utilisé pour les sorties de pierre. </a:t>
            </a:r>
            <a:endParaRPr b="1" sz="2100">
              <a:solidFill>
                <a:srgbClr val="666666"/>
              </a:solidFill>
              <a:latin typeface="Calibri"/>
              <a:ea typeface="Calibri"/>
              <a:cs typeface="Calibri"/>
              <a:sym typeface="Calibri"/>
            </a:endParaRPr>
          </a:p>
        </p:txBody>
      </p:sp>
      <p:pic>
        <p:nvPicPr>
          <p:cNvPr id="551" name="Google Shape;551;gd1e050df0c_0_132"/>
          <p:cNvPicPr preferRelativeResize="0"/>
          <p:nvPr/>
        </p:nvPicPr>
        <p:blipFill rotWithShape="1">
          <a:blip r:embed="rId4">
            <a:alphaModFix/>
          </a:blip>
          <a:srcRect b="0" l="0" r="0" t="0"/>
          <a:stretch/>
        </p:blipFill>
        <p:spPr>
          <a:xfrm>
            <a:off x="7372957" y="2146499"/>
            <a:ext cx="4425068" cy="3889344"/>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5" name="Shape 555"/>
        <p:cNvGrpSpPr/>
        <p:nvPr/>
      </p:nvGrpSpPr>
      <p:grpSpPr>
        <a:xfrm>
          <a:off x="0" y="0"/>
          <a:ext cx="0" cy="0"/>
          <a:chOff x="0" y="0"/>
          <a:chExt cx="0" cy="0"/>
        </a:xfrm>
      </p:grpSpPr>
      <p:sp>
        <p:nvSpPr>
          <p:cNvPr id="556" name="Google Shape;556;gd1e050df0c_0_142"/>
          <p:cNvSpPr/>
          <p:nvPr/>
        </p:nvSpPr>
        <p:spPr>
          <a:xfrm>
            <a:off x="0" y="76200"/>
            <a:ext cx="8548200" cy="1851900"/>
          </a:xfrm>
          <a:prstGeom prst="rightArrow">
            <a:avLst>
              <a:gd fmla="val 50000" name="adj1"/>
              <a:gd fmla="val 50000" name="adj2"/>
            </a:avLst>
          </a:prstGeom>
          <a:solidFill>
            <a:srgbClr val="38B6FF"/>
          </a:solidFill>
          <a:ln cap="flat" cmpd="sng" w="76200">
            <a:solidFill>
              <a:srgbClr val="A2DD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7" name="Google Shape;557;gd1e050df0c_0_142"/>
          <p:cNvSpPr txBox="1"/>
          <p:nvPr/>
        </p:nvSpPr>
        <p:spPr>
          <a:xfrm>
            <a:off x="10235825" y="0"/>
            <a:ext cx="1956600" cy="369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200"/>
              <a:buFont typeface="Arial"/>
              <a:buNone/>
            </a:pPr>
            <a:r>
              <a:rPr b="0" i="0" lang="fr-FR" sz="1200" u="none" cap="none" strike="noStrike">
                <a:solidFill>
                  <a:schemeClr val="dk1"/>
                </a:solidFill>
                <a:latin typeface="Josefin Sans"/>
                <a:ea typeface="Josefin Sans"/>
                <a:cs typeface="Josefin Sans"/>
                <a:sym typeface="Josefin Sans"/>
              </a:rPr>
              <a:t>NIVEAU </a:t>
            </a:r>
            <a:r>
              <a:rPr lang="fr-FR" sz="1200">
                <a:solidFill>
                  <a:schemeClr val="dk1"/>
                </a:solidFill>
                <a:latin typeface="Josefin Sans"/>
                <a:ea typeface="Josefin Sans"/>
                <a:cs typeface="Josefin Sans"/>
                <a:sym typeface="Josefin Sans"/>
              </a:rPr>
              <a:t>2</a:t>
            </a:r>
            <a:r>
              <a:rPr b="0" i="0" lang="fr-FR" sz="1200" u="none" cap="none" strike="noStrike">
                <a:solidFill>
                  <a:schemeClr val="dk1"/>
                </a:solidFill>
                <a:latin typeface="Josefin Sans"/>
                <a:ea typeface="Josefin Sans"/>
                <a:cs typeface="Josefin Sans"/>
                <a:sym typeface="Josefin Sans"/>
              </a:rPr>
              <a:t> - SEMAINE 6</a:t>
            </a:r>
            <a:endParaRPr b="0" i="0" sz="1200" u="none" cap="none" strike="noStrike">
              <a:solidFill>
                <a:srgbClr val="000000"/>
              </a:solidFill>
              <a:latin typeface="Josefin Sans"/>
              <a:ea typeface="Josefin Sans"/>
              <a:cs typeface="Josefin Sans"/>
              <a:sym typeface="Josefin Sans"/>
            </a:endParaRPr>
          </a:p>
        </p:txBody>
      </p:sp>
      <p:pic>
        <p:nvPicPr>
          <p:cNvPr id="558" name="Google Shape;558;gd1e050df0c_0_142"/>
          <p:cNvPicPr preferRelativeResize="0"/>
          <p:nvPr/>
        </p:nvPicPr>
        <p:blipFill rotWithShape="1">
          <a:blip r:embed="rId3">
            <a:alphaModFix/>
          </a:blip>
          <a:srcRect b="32569" l="9350" r="6862" t="33968"/>
          <a:stretch/>
        </p:blipFill>
        <p:spPr>
          <a:xfrm>
            <a:off x="9606975" y="6060150"/>
            <a:ext cx="2585025" cy="797850"/>
          </a:xfrm>
          <a:prstGeom prst="rect">
            <a:avLst/>
          </a:prstGeom>
          <a:noFill/>
          <a:ln>
            <a:noFill/>
          </a:ln>
          <a:effectLst>
            <a:outerShdw blurRad="157163" rotWithShape="0" algn="bl" dir="5400000" dist="47625">
              <a:srgbClr val="000000">
                <a:alpha val="49800"/>
              </a:srgbClr>
            </a:outerShdw>
            <a:reflection blurRad="0" dir="0" dist="0" endA="0" endPos="1000" fadeDir="5400012" kx="0" rotWithShape="0" algn="bl" stPos="0" sy="-100000" ky="0"/>
          </a:effectLst>
        </p:spPr>
      </p:pic>
      <p:sp>
        <p:nvSpPr>
          <p:cNvPr id="559" name="Google Shape;559;gd1e050df0c_0_142"/>
          <p:cNvSpPr txBox="1"/>
          <p:nvPr>
            <p:ph idx="4294967295" type="title"/>
          </p:nvPr>
        </p:nvSpPr>
        <p:spPr>
          <a:xfrm>
            <a:off x="0" y="339300"/>
            <a:ext cx="8686800" cy="13257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SzPts val="4400"/>
              <a:buNone/>
            </a:pPr>
            <a:r>
              <a:rPr lang="fr-FR" sz="3200">
                <a:latin typeface="Short Stack"/>
                <a:ea typeface="Short Stack"/>
                <a:cs typeface="Short Stack"/>
                <a:sym typeface="Short Stack"/>
              </a:rPr>
              <a:t>Contrôle de pesanteur - Variantes</a:t>
            </a:r>
            <a:endParaRPr sz="3200">
              <a:latin typeface="Short Stack"/>
              <a:ea typeface="Short Stack"/>
              <a:cs typeface="Short Stack"/>
              <a:sym typeface="Short Stack"/>
            </a:endParaRPr>
          </a:p>
        </p:txBody>
      </p:sp>
      <p:sp>
        <p:nvSpPr>
          <p:cNvPr id="560" name="Google Shape;560;gd1e050df0c_0_142"/>
          <p:cNvSpPr txBox="1"/>
          <p:nvPr/>
        </p:nvSpPr>
        <p:spPr>
          <a:xfrm>
            <a:off x="256925" y="1928100"/>
            <a:ext cx="7734600" cy="46563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2600"/>
              <a:buFont typeface="Arial"/>
              <a:buNone/>
            </a:pPr>
            <a:r>
              <a:rPr b="1" lang="fr-FR" sz="2100">
                <a:solidFill>
                  <a:srgbClr val="666666"/>
                </a:solidFill>
                <a:latin typeface="Calibri"/>
                <a:ea typeface="Calibri"/>
                <a:cs typeface="Calibri"/>
                <a:sym typeface="Calibri"/>
              </a:rPr>
              <a:t>Variantes selon les conditions de jeu : </a:t>
            </a:r>
            <a:endParaRPr sz="2100">
              <a:solidFill>
                <a:srgbClr val="666666"/>
              </a:solidFill>
              <a:latin typeface="Calibri"/>
              <a:ea typeface="Calibri"/>
              <a:cs typeface="Calibri"/>
              <a:sym typeface="Calibri"/>
            </a:endParaRPr>
          </a:p>
          <a:p>
            <a:pPr indent="457200" lvl="0" marL="0" rtl="0" algn="l">
              <a:lnSpc>
                <a:spcPct val="150000"/>
              </a:lnSpc>
              <a:spcBef>
                <a:spcPts val="480"/>
              </a:spcBef>
              <a:spcAft>
                <a:spcPts val="0"/>
              </a:spcAft>
              <a:buNone/>
            </a:pPr>
            <a:r>
              <a:rPr lang="fr-FR" sz="2100">
                <a:solidFill>
                  <a:srgbClr val="666666"/>
                </a:solidFill>
                <a:latin typeface="Calibri"/>
                <a:ea typeface="Calibri"/>
                <a:cs typeface="Calibri"/>
                <a:sym typeface="Calibri"/>
              </a:rPr>
              <a:t>→ La vitesse des glaces</a:t>
            </a:r>
            <a:endParaRPr sz="2100">
              <a:solidFill>
                <a:srgbClr val="666666"/>
              </a:solidFill>
              <a:latin typeface="Calibri"/>
              <a:ea typeface="Calibri"/>
              <a:cs typeface="Calibri"/>
              <a:sym typeface="Calibri"/>
            </a:endParaRPr>
          </a:p>
          <a:p>
            <a:pPr indent="457200" lvl="0" marL="0" rtl="0" algn="l">
              <a:lnSpc>
                <a:spcPct val="150000"/>
              </a:lnSpc>
              <a:spcBef>
                <a:spcPts val="480"/>
              </a:spcBef>
              <a:spcAft>
                <a:spcPts val="0"/>
              </a:spcAft>
              <a:buNone/>
            </a:pPr>
            <a:r>
              <a:rPr lang="fr-FR" sz="2100">
                <a:solidFill>
                  <a:srgbClr val="666666"/>
                </a:solidFill>
                <a:latin typeface="Calibri"/>
                <a:ea typeface="Calibri"/>
                <a:cs typeface="Calibri"/>
                <a:sym typeface="Calibri"/>
              </a:rPr>
              <a:t>→ Les forces et les faiblesses de notre équipe</a:t>
            </a:r>
            <a:endParaRPr sz="2100">
              <a:solidFill>
                <a:srgbClr val="666666"/>
              </a:solidFill>
              <a:latin typeface="Calibri"/>
              <a:ea typeface="Calibri"/>
              <a:cs typeface="Calibri"/>
              <a:sym typeface="Calibri"/>
            </a:endParaRPr>
          </a:p>
          <a:p>
            <a:pPr indent="457200" lvl="0" marL="0" rtl="0" algn="l">
              <a:lnSpc>
                <a:spcPct val="150000"/>
              </a:lnSpc>
              <a:spcBef>
                <a:spcPts val="480"/>
              </a:spcBef>
              <a:spcAft>
                <a:spcPts val="0"/>
              </a:spcAft>
              <a:buNone/>
            </a:pPr>
            <a:r>
              <a:rPr lang="fr-FR" sz="2100">
                <a:solidFill>
                  <a:srgbClr val="666666"/>
                </a:solidFill>
                <a:latin typeface="Calibri"/>
                <a:ea typeface="Calibri"/>
                <a:cs typeface="Calibri"/>
                <a:sym typeface="Calibri"/>
              </a:rPr>
              <a:t>→ Les forces et les faiblesses de l’équipe adverse</a:t>
            </a:r>
            <a:endParaRPr sz="2100">
              <a:solidFill>
                <a:srgbClr val="666666"/>
              </a:solidFill>
              <a:latin typeface="Calibri"/>
              <a:ea typeface="Calibri"/>
              <a:cs typeface="Calibri"/>
              <a:sym typeface="Calibri"/>
            </a:endParaRPr>
          </a:p>
          <a:p>
            <a:pPr indent="0" lvl="0" marL="457200" rtl="0" algn="l">
              <a:lnSpc>
                <a:spcPct val="150000"/>
              </a:lnSpc>
              <a:spcBef>
                <a:spcPts val="480"/>
              </a:spcBef>
              <a:spcAft>
                <a:spcPts val="0"/>
              </a:spcAft>
              <a:buNone/>
            </a:pPr>
            <a:r>
              <a:rPr lang="fr-FR" sz="2100">
                <a:solidFill>
                  <a:srgbClr val="666666"/>
                </a:solidFill>
                <a:latin typeface="Calibri"/>
                <a:ea typeface="Calibri"/>
                <a:cs typeface="Calibri"/>
                <a:sym typeface="Calibri"/>
              </a:rPr>
              <a:t>→ Début, milieu ou fin de partie (la vitesse des glaces au premier et au dernier bout sera généralement plus lente)</a:t>
            </a:r>
            <a:endParaRPr sz="2100">
              <a:solidFill>
                <a:srgbClr val="666666"/>
              </a:solidFill>
              <a:latin typeface="Calibri"/>
              <a:ea typeface="Calibri"/>
              <a:cs typeface="Calibri"/>
              <a:sym typeface="Calibri"/>
            </a:endParaRPr>
          </a:p>
          <a:p>
            <a:pPr indent="457200" lvl="0" marL="0" rtl="0" algn="l">
              <a:lnSpc>
                <a:spcPct val="150000"/>
              </a:lnSpc>
              <a:spcBef>
                <a:spcPts val="480"/>
              </a:spcBef>
              <a:spcAft>
                <a:spcPts val="0"/>
              </a:spcAft>
              <a:buNone/>
            </a:pPr>
            <a:r>
              <a:rPr lang="fr-FR" sz="2100">
                <a:solidFill>
                  <a:srgbClr val="666666"/>
                </a:solidFill>
                <a:latin typeface="Calibri"/>
                <a:ea typeface="Calibri"/>
                <a:cs typeface="Calibri"/>
                <a:sym typeface="Calibri"/>
              </a:rPr>
              <a:t>→ L’objectif du bout </a:t>
            </a:r>
            <a:endParaRPr sz="2100">
              <a:solidFill>
                <a:srgbClr val="666666"/>
              </a:solidFill>
              <a:latin typeface="Calibri"/>
              <a:ea typeface="Calibri"/>
              <a:cs typeface="Calibri"/>
              <a:sym typeface="Calibri"/>
            </a:endParaRPr>
          </a:p>
          <a:p>
            <a:pPr indent="457200" lvl="0" marL="0" rtl="0" algn="l">
              <a:lnSpc>
                <a:spcPct val="150000"/>
              </a:lnSpc>
              <a:spcBef>
                <a:spcPts val="480"/>
              </a:spcBef>
              <a:spcAft>
                <a:spcPts val="0"/>
              </a:spcAft>
              <a:buNone/>
            </a:pPr>
            <a:r>
              <a:rPr lang="fr-FR" sz="2100">
                <a:solidFill>
                  <a:srgbClr val="666666"/>
                </a:solidFill>
                <a:latin typeface="Calibri"/>
                <a:ea typeface="Calibri"/>
                <a:cs typeface="Calibri"/>
                <a:sym typeface="Calibri"/>
              </a:rPr>
              <a:t>→ La qualité des glaces </a:t>
            </a:r>
            <a:endParaRPr sz="2100">
              <a:solidFill>
                <a:srgbClr val="666666"/>
              </a:solidFill>
              <a:latin typeface="Calibri"/>
              <a:ea typeface="Calibri"/>
              <a:cs typeface="Calibri"/>
              <a:sym typeface="Calibri"/>
            </a:endParaRPr>
          </a:p>
          <a:p>
            <a:pPr indent="457200" lvl="0" marL="0" rtl="0" algn="l">
              <a:lnSpc>
                <a:spcPct val="150000"/>
              </a:lnSpc>
              <a:spcBef>
                <a:spcPts val="480"/>
              </a:spcBef>
              <a:spcAft>
                <a:spcPts val="0"/>
              </a:spcAft>
              <a:buNone/>
            </a:pPr>
            <a:r>
              <a:rPr lang="fr-FR" sz="2100">
                <a:solidFill>
                  <a:srgbClr val="666666"/>
                </a:solidFill>
                <a:latin typeface="Calibri"/>
                <a:ea typeface="Calibri"/>
                <a:cs typeface="Calibri"/>
                <a:sym typeface="Calibri"/>
              </a:rPr>
              <a:t>→ L’efficacité des brosseurs</a:t>
            </a:r>
            <a:endParaRPr sz="2100">
              <a:solidFill>
                <a:srgbClr val="666666"/>
              </a:solidFill>
              <a:latin typeface="Calibri"/>
              <a:ea typeface="Calibri"/>
              <a:cs typeface="Calibri"/>
              <a:sym typeface="Calibri"/>
            </a:endParaRPr>
          </a:p>
        </p:txBody>
      </p:sp>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4" name="Shape 564"/>
        <p:cNvGrpSpPr/>
        <p:nvPr/>
      </p:nvGrpSpPr>
      <p:grpSpPr>
        <a:xfrm>
          <a:off x="0" y="0"/>
          <a:ext cx="0" cy="0"/>
          <a:chOff x="0" y="0"/>
          <a:chExt cx="0" cy="0"/>
        </a:xfrm>
      </p:grpSpPr>
      <p:pic>
        <p:nvPicPr>
          <p:cNvPr id="565" name="Google Shape;565;g10cab4fc2cb_0_125"/>
          <p:cNvPicPr preferRelativeResize="0"/>
          <p:nvPr/>
        </p:nvPicPr>
        <p:blipFill rotWithShape="1">
          <a:blip r:embed="rId3">
            <a:alphaModFix/>
          </a:blip>
          <a:srcRect b="32569" l="9349" r="6862" t="33968"/>
          <a:stretch/>
        </p:blipFill>
        <p:spPr>
          <a:xfrm>
            <a:off x="9606975" y="6060150"/>
            <a:ext cx="2585025" cy="797850"/>
          </a:xfrm>
          <a:prstGeom prst="rect">
            <a:avLst/>
          </a:prstGeom>
          <a:noFill/>
          <a:ln>
            <a:noFill/>
          </a:ln>
          <a:effectLst>
            <a:outerShdw blurRad="157163" rotWithShape="0" algn="bl" dir="5400000" dist="47625">
              <a:srgbClr val="000000">
                <a:alpha val="49803"/>
              </a:srgbClr>
            </a:outerShdw>
            <a:reflection blurRad="0" dir="0" dist="0" endA="0" endPos="1000" fadeDir="5400012" kx="0" rotWithShape="0" algn="bl" stPos="0" sy="-100000" ky="0"/>
          </a:effectLst>
        </p:spPr>
      </p:pic>
      <p:sp>
        <p:nvSpPr>
          <p:cNvPr id="566" name="Google Shape;566;g10cab4fc2cb_0_125"/>
          <p:cNvSpPr txBox="1"/>
          <p:nvPr/>
        </p:nvSpPr>
        <p:spPr>
          <a:xfrm>
            <a:off x="10253975" y="0"/>
            <a:ext cx="1938000" cy="369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200"/>
              <a:buFont typeface="Arial"/>
              <a:buNone/>
            </a:pPr>
            <a:r>
              <a:rPr b="0" i="0" lang="fr-FR" sz="1200" u="none" cap="none" strike="noStrike">
                <a:solidFill>
                  <a:schemeClr val="dk1"/>
                </a:solidFill>
                <a:latin typeface="Josefin Sans"/>
                <a:ea typeface="Josefin Sans"/>
                <a:cs typeface="Josefin Sans"/>
                <a:sym typeface="Josefin Sans"/>
              </a:rPr>
              <a:t>NIVEAU </a:t>
            </a:r>
            <a:r>
              <a:rPr lang="fr-FR" sz="1200">
                <a:solidFill>
                  <a:schemeClr val="dk1"/>
                </a:solidFill>
                <a:latin typeface="Josefin Sans"/>
                <a:ea typeface="Josefin Sans"/>
                <a:cs typeface="Josefin Sans"/>
                <a:sym typeface="Josefin Sans"/>
              </a:rPr>
              <a:t>2</a:t>
            </a:r>
            <a:r>
              <a:rPr b="0" i="0" lang="fr-FR" sz="1200" u="none" cap="none" strike="noStrike">
                <a:solidFill>
                  <a:schemeClr val="dk1"/>
                </a:solidFill>
                <a:latin typeface="Josefin Sans"/>
                <a:ea typeface="Josefin Sans"/>
                <a:cs typeface="Josefin Sans"/>
                <a:sym typeface="Josefin Sans"/>
              </a:rPr>
              <a:t> - SEMAINE 6</a:t>
            </a:r>
            <a:endParaRPr b="0" i="0" sz="1200" u="none" cap="none" strike="noStrike">
              <a:solidFill>
                <a:srgbClr val="000000"/>
              </a:solidFill>
              <a:latin typeface="Josefin Sans"/>
              <a:ea typeface="Josefin Sans"/>
              <a:cs typeface="Josefin Sans"/>
              <a:sym typeface="Josefin Sans"/>
            </a:endParaRPr>
          </a:p>
        </p:txBody>
      </p:sp>
      <p:sp>
        <p:nvSpPr>
          <p:cNvPr id="567" name="Google Shape;567;g10cab4fc2cb_0_125"/>
          <p:cNvSpPr txBox="1"/>
          <p:nvPr/>
        </p:nvSpPr>
        <p:spPr>
          <a:xfrm>
            <a:off x="430850" y="1929775"/>
            <a:ext cx="11181000" cy="3545100"/>
          </a:xfrm>
          <a:prstGeom prst="rect">
            <a:avLst/>
          </a:prstGeom>
          <a:noFill/>
          <a:ln>
            <a:noFill/>
          </a:ln>
        </p:spPr>
        <p:txBody>
          <a:bodyPr anchorCtr="0" anchor="t" bIns="45700" lIns="91425" spcFirstLastPara="1" rIns="91425" wrap="square" tIns="45700">
            <a:noAutofit/>
          </a:bodyPr>
          <a:lstStyle/>
          <a:p>
            <a:pPr indent="0" lvl="0" marL="457200" rtl="0" algn="l">
              <a:lnSpc>
                <a:spcPct val="115000"/>
              </a:lnSpc>
              <a:spcBef>
                <a:spcPts val="0"/>
              </a:spcBef>
              <a:spcAft>
                <a:spcPts val="0"/>
              </a:spcAft>
              <a:buNone/>
            </a:pPr>
            <a:r>
              <a:rPr lang="fr-FR" sz="2100">
                <a:solidFill>
                  <a:srgbClr val="666666"/>
                </a:solidFill>
                <a:latin typeface="Calibri"/>
                <a:ea typeface="Calibri"/>
                <a:cs typeface="Calibri"/>
                <a:sym typeface="Calibri"/>
              </a:rPr>
              <a:t>→ Le curling a la particularité d’avoir des conditions de jeu qui varient, ce qui peut donner un défi supplémentaire aux participants lors d’une pratique ou d’une partie. </a:t>
            </a:r>
            <a:endParaRPr sz="2100">
              <a:solidFill>
                <a:srgbClr val="666666"/>
              </a:solidFill>
              <a:latin typeface="Calibri"/>
              <a:ea typeface="Calibri"/>
              <a:cs typeface="Calibri"/>
              <a:sym typeface="Calibri"/>
            </a:endParaRPr>
          </a:p>
          <a:p>
            <a:pPr indent="0" lvl="0" marL="457200" rtl="0" algn="l">
              <a:lnSpc>
                <a:spcPct val="115000"/>
              </a:lnSpc>
              <a:spcBef>
                <a:spcPts val="481"/>
              </a:spcBef>
              <a:spcAft>
                <a:spcPts val="0"/>
              </a:spcAft>
              <a:buNone/>
            </a:pPr>
            <a:r>
              <a:rPr lang="fr-FR" sz="2100">
                <a:solidFill>
                  <a:srgbClr val="666666"/>
                </a:solidFill>
                <a:latin typeface="Calibri"/>
                <a:ea typeface="Calibri"/>
                <a:cs typeface="Calibri"/>
                <a:sym typeface="Calibri"/>
              </a:rPr>
              <a:t>→ L’expérience vous aidera à pouvoir reconnaître les différents facteurs et ainsi à pouvoir vous adapter.</a:t>
            </a:r>
            <a:endParaRPr sz="2100">
              <a:solidFill>
                <a:srgbClr val="666666"/>
              </a:solidFill>
              <a:latin typeface="Calibri"/>
              <a:ea typeface="Calibri"/>
              <a:cs typeface="Calibri"/>
              <a:sym typeface="Calibri"/>
            </a:endParaRPr>
          </a:p>
          <a:p>
            <a:pPr indent="0" lvl="0" marL="0" rtl="0" algn="l">
              <a:lnSpc>
                <a:spcPct val="115000"/>
              </a:lnSpc>
              <a:spcBef>
                <a:spcPts val="481"/>
              </a:spcBef>
              <a:spcAft>
                <a:spcPts val="0"/>
              </a:spcAft>
              <a:buNone/>
            </a:pPr>
            <a:r>
              <a:t/>
            </a:r>
            <a:endParaRPr sz="2100">
              <a:solidFill>
                <a:srgbClr val="666666"/>
              </a:solidFill>
              <a:latin typeface="Calibri"/>
              <a:ea typeface="Calibri"/>
              <a:cs typeface="Calibri"/>
              <a:sym typeface="Calibri"/>
            </a:endParaRPr>
          </a:p>
          <a:p>
            <a:pPr indent="0" lvl="0" marL="0" rtl="0" algn="l">
              <a:lnSpc>
                <a:spcPct val="115000"/>
              </a:lnSpc>
              <a:spcBef>
                <a:spcPts val="481"/>
              </a:spcBef>
              <a:spcAft>
                <a:spcPts val="0"/>
              </a:spcAft>
              <a:buClr>
                <a:schemeClr val="dk1"/>
              </a:buClr>
              <a:buSzPts val="2600"/>
              <a:buFont typeface="Arial"/>
              <a:buNone/>
            </a:pPr>
            <a:r>
              <a:rPr lang="fr-FR" sz="2100">
                <a:solidFill>
                  <a:srgbClr val="666666"/>
                </a:solidFill>
                <a:latin typeface="Calibri"/>
                <a:ea typeface="Calibri"/>
                <a:cs typeface="Calibri"/>
                <a:sym typeface="Calibri"/>
              </a:rPr>
              <a:t>Exemples: </a:t>
            </a:r>
            <a:endParaRPr sz="2100">
              <a:solidFill>
                <a:srgbClr val="666666"/>
              </a:solidFill>
              <a:latin typeface="Calibri"/>
              <a:ea typeface="Calibri"/>
              <a:cs typeface="Calibri"/>
              <a:sym typeface="Calibri"/>
            </a:endParaRPr>
          </a:p>
          <a:p>
            <a:pPr indent="0" lvl="0" marL="457200" rtl="0" algn="l">
              <a:lnSpc>
                <a:spcPct val="115000"/>
              </a:lnSpc>
              <a:spcBef>
                <a:spcPts val="481"/>
              </a:spcBef>
              <a:spcAft>
                <a:spcPts val="0"/>
              </a:spcAft>
              <a:buNone/>
            </a:pPr>
            <a:r>
              <a:rPr lang="fr-FR" sz="2100">
                <a:solidFill>
                  <a:srgbClr val="666666"/>
                </a:solidFill>
                <a:latin typeface="Calibri"/>
                <a:ea typeface="Calibri"/>
                <a:cs typeface="Calibri"/>
                <a:sym typeface="Calibri"/>
              </a:rPr>
              <a:t>🥌 Une température plus chaude, une partie plus longue (donc moins de pebbles sur la glace dans les derniers bouts), le premier bout vs le 4e bout, les zones où moins de pierres ont passées.</a:t>
            </a:r>
            <a:endParaRPr sz="2100">
              <a:solidFill>
                <a:srgbClr val="666666"/>
              </a:solidFill>
              <a:latin typeface="Calibri"/>
              <a:ea typeface="Calibri"/>
              <a:cs typeface="Calibri"/>
              <a:sym typeface="Calibri"/>
            </a:endParaRPr>
          </a:p>
          <a:p>
            <a:pPr indent="0" lvl="0" marL="0" rtl="0" algn="ctr">
              <a:spcBef>
                <a:spcPts val="444"/>
              </a:spcBef>
              <a:spcAft>
                <a:spcPts val="0"/>
              </a:spcAft>
              <a:buClr>
                <a:schemeClr val="dk1"/>
              </a:buClr>
              <a:buSzPts val="2400"/>
              <a:buFont typeface="Arial"/>
              <a:buNone/>
            </a:pPr>
            <a:r>
              <a:rPr b="1" lang="fr-FR" sz="2500">
                <a:solidFill>
                  <a:srgbClr val="666666"/>
                </a:solidFill>
                <a:latin typeface="Calibri"/>
                <a:ea typeface="Calibri"/>
                <a:cs typeface="Calibri"/>
                <a:sym typeface="Calibri"/>
              </a:rPr>
              <a:t>Pouvoir reconnaître les variantes = Adaptation = Augmentation du taux de réussite</a:t>
            </a:r>
            <a:endParaRPr b="1" sz="2500">
              <a:solidFill>
                <a:srgbClr val="666666"/>
              </a:solidFill>
              <a:latin typeface="Calibri"/>
              <a:ea typeface="Calibri"/>
              <a:cs typeface="Calibri"/>
              <a:sym typeface="Calibri"/>
            </a:endParaRPr>
          </a:p>
        </p:txBody>
      </p:sp>
      <p:sp>
        <p:nvSpPr>
          <p:cNvPr id="568" name="Google Shape;568;g10cab4fc2cb_0_125"/>
          <p:cNvSpPr txBox="1"/>
          <p:nvPr>
            <p:ph type="title"/>
          </p:nvPr>
        </p:nvSpPr>
        <p:spPr>
          <a:xfrm>
            <a:off x="1732050" y="594575"/>
            <a:ext cx="8345700" cy="13257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SzPts val="1800"/>
              <a:buNone/>
            </a:pPr>
            <a:r>
              <a:rPr lang="fr-FR" sz="4700">
                <a:latin typeface="Short Stack"/>
                <a:ea typeface="Short Stack"/>
                <a:cs typeface="Short Stack"/>
                <a:sym typeface="Short Stack"/>
              </a:rPr>
              <a:t>Conseils de l’entraîneur</a:t>
            </a:r>
            <a:endParaRPr sz="4700">
              <a:latin typeface="Short Stack"/>
              <a:ea typeface="Short Stack"/>
              <a:cs typeface="Short Stack"/>
              <a:sym typeface="Short Stack"/>
            </a:endParaRPr>
          </a:p>
        </p:txBody>
      </p:sp>
      <p:sp>
        <p:nvSpPr>
          <p:cNvPr id="569" name="Google Shape;569;g10cab4fc2cb_0_125"/>
          <p:cNvSpPr/>
          <p:nvPr/>
        </p:nvSpPr>
        <p:spPr>
          <a:xfrm>
            <a:off x="304800" y="387000"/>
            <a:ext cx="1408500" cy="1260000"/>
          </a:xfrm>
          <a:prstGeom prst="star5">
            <a:avLst>
              <a:gd fmla="val 19098" name="adj"/>
              <a:gd fmla="val 105146" name="hf"/>
              <a:gd fmla="val 110557" name="vf"/>
            </a:avLst>
          </a:prstGeom>
          <a:solidFill>
            <a:schemeClr val="accent4"/>
          </a:solidFill>
          <a:ln cap="flat" cmpd="sng" w="38100">
            <a:solidFill>
              <a:srgbClr val="BF9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accent4"/>
              </a:solidFill>
              <a:latin typeface="Arial"/>
              <a:ea typeface="Arial"/>
              <a:cs typeface="Arial"/>
              <a:sym typeface="Arial"/>
            </a:endParaRPr>
          </a:p>
        </p:txBody>
      </p:sp>
      <p:sp>
        <p:nvSpPr>
          <p:cNvPr id="570" name="Google Shape;570;g10cab4fc2cb_0_125"/>
          <p:cNvSpPr/>
          <p:nvPr/>
        </p:nvSpPr>
        <p:spPr>
          <a:xfrm>
            <a:off x="10021500" y="387000"/>
            <a:ext cx="1408500" cy="1260000"/>
          </a:xfrm>
          <a:prstGeom prst="star5">
            <a:avLst>
              <a:gd fmla="val 19098" name="adj"/>
              <a:gd fmla="val 105146" name="hf"/>
              <a:gd fmla="val 110557" name="vf"/>
            </a:avLst>
          </a:prstGeom>
          <a:solidFill>
            <a:schemeClr val="accent4"/>
          </a:solidFill>
          <a:ln cap="flat" cmpd="sng" w="38100">
            <a:solidFill>
              <a:srgbClr val="BF9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4" name="Shape 574"/>
        <p:cNvGrpSpPr/>
        <p:nvPr/>
      </p:nvGrpSpPr>
      <p:grpSpPr>
        <a:xfrm>
          <a:off x="0" y="0"/>
          <a:ext cx="0" cy="0"/>
          <a:chOff x="0" y="0"/>
          <a:chExt cx="0" cy="0"/>
        </a:xfrm>
      </p:grpSpPr>
      <p:pic>
        <p:nvPicPr>
          <p:cNvPr id="575" name="Google Shape;575;g10cab4fc2cb_0_134"/>
          <p:cNvPicPr preferRelativeResize="0"/>
          <p:nvPr/>
        </p:nvPicPr>
        <p:blipFill>
          <a:blip r:embed="rId3">
            <a:alphaModFix amt="70000"/>
          </a:blip>
          <a:stretch>
            <a:fillRect/>
          </a:stretch>
        </p:blipFill>
        <p:spPr>
          <a:xfrm>
            <a:off x="-195625" y="-418525"/>
            <a:ext cx="12652626" cy="9087901"/>
          </a:xfrm>
          <a:prstGeom prst="rect">
            <a:avLst/>
          </a:prstGeom>
          <a:noFill/>
          <a:ln>
            <a:noFill/>
          </a:ln>
        </p:spPr>
      </p:pic>
      <p:sp>
        <p:nvSpPr>
          <p:cNvPr id="576" name="Google Shape;576;g10cab4fc2cb_0_134"/>
          <p:cNvSpPr/>
          <p:nvPr/>
        </p:nvSpPr>
        <p:spPr>
          <a:xfrm>
            <a:off x="852600" y="2128800"/>
            <a:ext cx="10486800" cy="2600400"/>
          </a:xfrm>
          <a:prstGeom prst="rightArrow">
            <a:avLst>
              <a:gd fmla="val 50000" name="adj1"/>
              <a:gd fmla="val 50000" name="adj2"/>
            </a:avLst>
          </a:prstGeom>
          <a:solidFill>
            <a:srgbClr val="A2DDFF"/>
          </a:solidFill>
          <a:ln cap="flat" cmpd="sng" w="76200">
            <a:solidFill>
              <a:srgbClr val="38B6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7" name="Google Shape;577;g10cab4fc2cb_0_134"/>
          <p:cNvSpPr txBox="1"/>
          <p:nvPr>
            <p:ph type="ctrTitle"/>
          </p:nvPr>
        </p:nvSpPr>
        <p:spPr>
          <a:xfrm>
            <a:off x="1006813" y="2907000"/>
            <a:ext cx="10178400" cy="10440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990"/>
              <a:buNone/>
            </a:pPr>
            <a:r>
              <a:rPr lang="fr-FR" sz="6600">
                <a:latin typeface="Caveat Brush"/>
                <a:ea typeface="Caveat Brush"/>
                <a:cs typeface="Caveat Brush"/>
                <a:sym typeface="Caveat Brush"/>
              </a:rPr>
              <a:t>SEMAINE 7 - STRATÉGIE</a:t>
            </a:r>
            <a:endParaRPr sz="6600">
              <a:latin typeface="Caveat Brush"/>
              <a:ea typeface="Caveat Brush"/>
              <a:cs typeface="Caveat Brush"/>
              <a:sym typeface="Caveat Brush"/>
            </a:endParaRPr>
          </a:p>
        </p:txBody>
      </p:sp>
      <p:pic>
        <p:nvPicPr>
          <p:cNvPr id="578" name="Google Shape;578;g10cab4fc2cb_0_134"/>
          <p:cNvPicPr preferRelativeResize="0"/>
          <p:nvPr/>
        </p:nvPicPr>
        <p:blipFill rotWithShape="1">
          <a:blip r:embed="rId4">
            <a:alphaModFix/>
          </a:blip>
          <a:srcRect b="32569" l="9349" r="6862" t="33968"/>
          <a:stretch/>
        </p:blipFill>
        <p:spPr>
          <a:xfrm>
            <a:off x="9606975" y="6060150"/>
            <a:ext cx="2585025" cy="797850"/>
          </a:xfrm>
          <a:prstGeom prst="rect">
            <a:avLst/>
          </a:prstGeom>
          <a:noFill/>
          <a:ln>
            <a:noFill/>
          </a:ln>
          <a:effectLst>
            <a:outerShdw blurRad="157163" rotWithShape="0" algn="bl" dir="5400000" dist="47625">
              <a:srgbClr val="000000">
                <a:alpha val="49803"/>
              </a:srgbClr>
            </a:outerShdw>
            <a:reflection blurRad="0" dir="0" dist="0" endA="0" endPos="1000" fadeDir="5400012" kx="0" rotWithShape="0" algn="bl" stPos="0" sy="-100000" ky="0"/>
          </a:effectLst>
        </p:spPr>
      </p:pic>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2" name="Shape 582"/>
        <p:cNvGrpSpPr/>
        <p:nvPr/>
      </p:nvGrpSpPr>
      <p:grpSpPr>
        <a:xfrm>
          <a:off x="0" y="0"/>
          <a:ext cx="0" cy="0"/>
          <a:chOff x="0" y="0"/>
          <a:chExt cx="0" cy="0"/>
        </a:xfrm>
      </p:grpSpPr>
      <p:sp>
        <p:nvSpPr>
          <p:cNvPr id="583" name="Google Shape;583;g10cab4fc2cb_0_142"/>
          <p:cNvSpPr/>
          <p:nvPr/>
        </p:nvSpPr>
        <p:spPr>
          <a:xfrm>
            <a:off x="0" y="76200"/>
            <a:ext cx="8548200" cy="1851900"/>
          </a:xfrm>
          <a:prstGeom prst="rightArrow">
            <a:avLst>
              <a:gd fmla="val 50000" name="adj1"/>
              <a:gd fmla="val 50000" name="adj2"/>
            </a:avLst>
          </a:prstGeom>
          <a:solidFill>
            <a:srgbClr val="A2DDFF"/>
          </a:solidFill>
          <a:ln cap="flat" cmpd="sng" w="76200">
            <a:solidFill>
              <a:srgbClr val="38B6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4" name="Google Shape;584;g10cab4fc2cb_0_142"/>
          <p:cNvSpPr txBox="1"/>
          <p:nvPr/>
        </p:nvSpPr>
        <p:spPr>
          <a:xfrm>
            <a:off x="10303775" y="0"/>
            <a:ext cx="1888500" cy="369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200"/>
              <a:buFont typeface="Arial"/>
              <a:buNone/>
            </a:pPr>
            <a:r>
              <a:rPr b="0" i="0" lang="fr-FR" sz="1200" u="none" cap="none" strike="noStrike">
                <a:solidFill>
                  <a:schemeClr val="dk1"/>
                </a:solidFill>
                <a:latin typeface="Josefin Sans"/>
                <a:ea typeface="Josefin Sans"/>
                <a:cs typeface="Josefin Sans"/>
                <a:sym typeface="Josefin Sans"/>
              </a:rPr>
              <a:t>NIVEAU </a:t>
            </a:r>
            <a:r>
              <a:rPr lang="fr-FR" sz="1200">
                <a:solidFill>
                  <a:schemeClr val="dk1"/>
                </a:solidFill>
                <a:latin typeface="Josefin Sans"/>
                <a:ea typeface="Josefin Sans"/>
                <a:cs typeface="Josefin Sans"/>
                <a:sym typeface="Josefin Sans"/>
              </a:rPr>
              <a:t>2</a:t>
            </a:r>
            <a:r>
              <a:rPr b="0" i="0" lang="fr-FR" sz="1200" u="none" cap="none" strike="noStrike">
                <a:solidFill>
                  <a:schemeClr val="dk1"/>
                </a:solidFill>
                <a:latin typeface="Josefin Sans"/>
                <a:ea typeface="Josefin Sans"/>
                <a:cs typeface="Josefin Sans"/>
                <a:sym typeface="Josefin Sans"/>
              </a:rPr>
              <a:t> - SEMAINE 7</a:t>
            </a:r>
            <a:endParaRPr b="0" i="0" sz="1200" u="none" cap="none" strike="noStrike">
              <a:solidFill>
                <a:srgbClr val="000000"/>
              </a:solidFill>
              <a:latin typeface="Josefin Sans"/>
              <a:ea typeface="Josefin Sans"/>
              <a:cs typeface="Josefin Sans"/>
              <a:sym typeface="Josefin Sans"/>
            </a:endParaRPr>
          </a:p>
        </p:txBody>
      </p:sp>
      <p:pic>
        <p:nvPicPr>
          <p:cNvPr id="585" name="Google Shape;585;g10cab4fc2cb_0_142"/>
          <p:cNvPicPr preferRelativeResize="0"/>
          <p:nvPr/>
        </p:nvPicPr>
        <p:blipFill rotWithShape="1">
          <a:blip r:embed="rId3">
            <a:alphaModFix/>
          </a:blip>
          <a:srcRect b="32569" l="9349" r="6862" t="33968"/>
          <a:stretch/>
        </p:blipFill>
        <p:spPr>
          <a:xfrm>
            <a:off x="9606975" y="6060150"/>
            <a:ext cx="2585025" cy="797850"/>
          </a:xfrm>
          <a:prstGeom prst="rect">
            <a:avLst/>
          </a:prstGeom>
          <a:noFill/>
          <a:ln>
            <a:noFill/>
          </a:ln>
          <a:effectLst>
            <a:outerShdw blurRad="157163" rotWithShape="0" algn="bl" dir="5400000" dist="47625">
              <a:srgbClr val="000000">
                <a:alpha val="49803"/>
              </a:srgbClr>
            </a:outerShdw>
            <a:reflection blurRad="0" dir="0" dist="0" endA="0" endPos="1000" fadeDir="5400012" kx="0" rotWithShape="0" algn="bl" stPos="0" sy="-100000" ky="0"/>
          </a:effectLst>
        </p:spPr>
      </p:pic>
      <p:sp>
        <p:nvSpPr>
          <p:cNvPr id="586" name="Google Shape;586;g10cab4fc2cb_0_142"/>
          <p:cNvSpPr txBox="1"/>
          <p:nvPr>
            <p:ph idx="4294967295" type="title"/>
          </p:nvPr>
        </p:nvSpPr>
        <p:spPr>
          <a:xfrm>
            <a:off x="0" y="339300"/>
            <a:ext cx="8686800" cy="13257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SzPts val="4400"/>
              <a:buNone/>
            </a:pPr>
            <a:r>
              <a:rPr lang="fr-FR" sz="3600">
                <a:latin typeface="Short Stack"/>
                <a:ea typeface="Short Stack"/>
                <a:cs typeface="Short Stack"/>
                <a:sym typeface="Short Stack"/>
              </a:rPr>
              <a:t>Stratégie - Facteurs </a:t>
            </a:r>
            <a:r>
              <a:rPr lang="fr-FR" sz="3600">
                <a:latin typeface="Short Stack"/>
                <a:ea typeface="Short Stack"/>
                <a:cs typeface="Short Stack"/>
                <a:sym typeface="Short Stack"/>
              </a:rPr>
              <a:t>influents</a:t>
            </a:r>
            <a:endParaRPr sz="3600">
              <a:latin typeface="Short Stack"/>
              <a:ea typeface="Short Stack"/>
              <a:cs typeface="Short Stack"/>
              <a:sym typeface="Short Stack"/>
            </a:endParaRPr>
          </a:p>
        </p:txBody>
      </p:sp>
      <p:sp>
        <p:nvSpPr>
          <p:cNvPr id="587" name="Google Shape;587;g10cab4fc2cb_0_142"/>
          <p:cNvSpPr txBox="1"/>
          <p:nvPr/>
        </p:nvSpPr>
        <p:spPr>
          <a:xfrm>
            <a:off x="231450" y="1775700"/>
            <a:ext cx="11511300" cy="4887300"/>
          </a:xfrm>
          <a:prstGeom prst="rect">
            <a:avLst/>
          </a:prstGeom>
          <a:noFill/>
          <a:ln>
            <a:noFill/>
          </a:ln>
        </p:spPr>
        <p:txBody>
          <a:bodyPr anchorCtr="0" anchor="t" bIns="45700" lIns="91425" spcFirstLastPara="1" rIns="91425" wrap="square" tIns="45700">
            <a:noAutofit/>
          </a:bodyPr>
          <a:lstStyle/>
          <a:p>
            <a:pPr indent="0" lvl="0" marL="0" marR="0" rtl="0" algn="l">
              <a:lnSpc>
                <a:spcPct val="150000"/>
              </a:lnSpc>
              <a:spcBef>
                <a:spcPts val="0"/>
              </a:spcBef>
              <a:spcAft>
                <a:spcPts val="0"/>
              </a:spcAft>
              <a:buClr>
                <a:srgbClr val="000000"/>
              </a:buClr>
              <a:buSzPts val="2100"/>
              <a:buFont typeface="Arial"/>
              <a:buNone/>
            </a:pPr>
            <a:r>
              <a:rPr b="1" i="0" lang="fr-FR" sz="2500" u="none" cap="none" strike="noStrike">
                <a:solidFill>
                  <a:srgbClr val="666666"/>
                </a:solidFill>
                <a:latin typeface="Calibri"/>
                <a:ea typeface="Calibri"/>
                <a:cs typeface="Calibri"/>
                <a:sym typeface="Calibri"/>
              </a:rPr>
              <a:t>Facteurs pouvant influencer nos choix stratégiques : </a:t>
            </a:r>
            <a:endParaRPr b="0" i="0" sz="2500" u="none" cap="none" strike="noStrike">
              <a:solidFill>
                <a:srgbClr val="666666"/>
              </a:solidFill>
              <a:latin typeface="Calibri"/>
              <a:ea typeface="Calibri"/>
              <a:cs typeface="Calibri"/>
              <a:sym typeface="Calibri"/>
            </a:endParaRPr>
          </a:p>
          <a:p>
            <a:pPr indent="0" lvl="0" marL="342900" marR="0" rtl="0" algn="l">
              <a:lnSpc>
                <a:spcPct val="150000"/>
              </a:lnSpc>
              <a:spcBef>
                <a:spcPts val="480"/>
              </a:spcBef>
              <a:spcAft>
                <a:spcPts val="0"/>
              </a:spcAft>
              <a:buClr>
                <a:srgbClr val="000000"/>
              </a:buClr>
              <a:buSzPts val="2100"/>
              <a:buFont typeface="Arial"/>
              <a:buNone/>
            </a:pPr>
            <a:r>
              <a:rPr b="0" i="0" lang="fr-FR" sz="2100" u="none" cap="none" strike="noStrike">
                <a:solidFill>
                  <a:srgbClr val="666666"/>
                </a:solidFill>
                <a:latin typeface="Calibri"/>
                <a:ea typeface="Calibri"/>
                <a:cs typeface="Calibri"/>
                <a:sym typeface="Calibri"/>
              </a:rPr>
              <a:t> → Avons-nous le marteau ou non?</a:t>
            </a:r>
            <a:endParaRPr b="0" i="0" sz="2100" u="none" cap="none" strike="noStrike">
              <a:solidFill>
                <a:srgbClr val="666666"/>
              </a:solidFill>
              <a:latin typeface="Calibri"/>
              <a:ea typeface="Calibri"/>
              <a:cs typeface="Calibri"/>
              <a:sym typeface="Calibri"/>
            </a:endParaRPr>
          </a:p>
          <a:p>
            <a:pPr indent="0" lvl="0" marL="342900" marR="0" rtl="0" algn="l">
              <a:lnSpc>
                <a:spcPct val="150000"/>
              </a:lnSpc>
              <a:spcBef>
                <a:spcPts val="480"/>
              </a:spcBef>
              <a:spcAft>
                <a:spcPts val="0"/>
              </a:spcAft>
              <a:buClr>
                <a:srgbClr val="000000"/>
              </a:buClr>
              <a:buSzPts val="2100"/>
              <a:buFont typeface="Arial"/>
              <a:buNone/>
            </a:pPr>
            <a:r>
              <a:rPr b="0" i="0" lang="fr-FR" sz="2100" u="none" cap="none" strike="noStrike">
                <a:solidFill>
                  <a:srgbClr val="666666"/>
                </a:solidFill>
                <a:latin typeface="Calibri"/>
                <a:ea typeface="Calibri"/>
                <a:cs typeface="Calibri"/>
                <a:sym typeface="Calibri"/>
              </a:rPr>
              <a:t> → Sommes-nous en début, milieu ou fin de partie?</a:t>
            </a:r>
            <a:endParaRPr b="0" i="0" sz="2100" u="none" cap="none" strike="noStrike">
              <a:solidFill>
                <a:srgbClr val="666666"/>
              </a:solidFill>
              <a:latin typeface="Calibri"/>
              <a:ea typeface="Calibri"/>
              <a:cs typeface="Calibri"/>
              <a:sym typeface="Calibri"/>
            </a:endParaRPr>
          </a:p>
          <a:p>
            <a:pPr indent="0" lvl="0" marL="342900" marR="0" rtl="0" algn="l">
              <a:lnSpc>
                <a:spcPct val="150000"/>
              </a:lnSpc>
              <a:spcBef>
                <a:spcPts val="480"/>
              </a:spcBef>
              <a:spcAft>
                <a:spcPts val="0"/>
              </a:spcAft>
              <a:buClr>
                <a:srgbClr val="000000"/>
              </a:buClr>
              <a:buSzPts val="2100"/>
              <a:buFont typeface="Arial"/>
              <a:buNone/>
            </a:pPr>
            <a:r>
              <a:rPr b="0" i="0" lang="fr-FR" sz="2100" u="none" cap="none" strike="noStrike">
                <a:solidFill>
                  <a:srgbClr val="666666"/>
                </a:solidFill>
                <a:latin typeface="Calibri"/>
                <a:ea typeface="Calibri"/>
                <a:cs typeface="Calibri"/>
                <a:sym typeface="Calibri"/>
              </a:rPr>
              <a:t> → Quel joueur lance?</a:t>
            </a:r>
            <a:endParaRPr b="0" i="0" sz="2100" u="none" cap="none" strike="noStrike">
              <a:solidFill>
                <a:srgbClr val="666666"/>
              </a:solidFill>
              <a:latin typeface="Calibri"/>
              <a:ea typeface="Calibri"/>
              <a:cs typeface="Calibri"/>
              <a:sym typeface="Calibri"/>
            </a:endParaRPr>
          </a:p>
          <a:p>
            <a:pPr indent="0" lvl="0" marL="342900" marR="0" rtl="0" algn="l">
              <a:lnSpc>
                <a:spcPct val="150000"/>
              </a:lnSpc>
              <a:spcBef>
                <a:spcPts val="480"/>
              </a:spcBef>
              <a:spcAft>
                <a:spcPts val="0"/>
              </a:spcAft>
              <a:buClr>
                <a:srgbClr val="000000"/>
              </a:buClr>
              <a:buSzPts val="2100"/>
              <a:buFont typeface="Arial"/>
              <a:buNone/>
            </a:pPr>
            <a:r>
              <a:rPr b="0" i="0" lang="fr-FR" sz="2100" u="none" cap="none" strike="noStrike">
                <a:solidFill>
                  <a:srgbClr val="666666"/>
                </a:solidFill>
                <a:latin typeface="Calibri"/>
                <a:ea typeface="Calibri"/>
                <a:cs typeface="Calibri"/>
                <a:sym typeface="Calibri"/>
              </a:rPr>
              <a:t> → Quelles sont les forces et les faiblesses de notre équipe, de nos adversaires?</a:t>
            </a:r>
            <a:endParaRPr b="0" i="0" sz="2100" u="none" cap="none" strike="noStrike">
              <a:solidFill>
                <a:srgbClr val="666666"/>
              </a:solidFill>
              <a:latin typeface="Calibri"/>
              <a:ea typeface="Calibri"/>
              <a:cs typeface="Calibri"/>
              <a:sym typeface="Calibri"/>
            </a:endParaRPr>
          </a:p>
          <a:p>
            <a:pPr indent="0" lvl="0" marL="342900" marR="0" rtl="0" algn="l">
              <a:lnSpc>
                <a:spcPct val="150000"/>
              </a:lnSpc>
              <a:spcBef>
                <a:spcPts val="480"/>
              </a:spcBef>
              <a:spcAft>
                <a:spcPts val="0"/>
              </a:spcAft>
              <a:buClr>
                <a:srgbClr val="000000"/>
              </a:buClr>
              <a:buSzPts val="2100"/>
              <a:buFont typeface="Arial"/>
              <a:buNone/>
            </a:pPr>
            <a:r>
              <a:rPr b="0" i="0" lang="fr-FR" sz="2100" u="none" cap="none" strike="noStrike">
                <a:solidFill>
                  <a:srgbClr val="666666"/>
                </a:solidFill>
                <a:latin typeface="Calibri"/>
                <a:ea typeface="Calibri"/>
                <a:cs typeface="Calibri"/>
                <a:sym typeface="Calibri"/>
              </a:rPr>
              <a:t> → Quel est le pointage actuel?</a:t>
            </a:r>
            <a:endParaRPr b="0" i="0" sz="2100" u="none" cap="none" strike="noStrike">
              <a:solidFill>
                <a:srgbClr val="666666"/>
              </a:solidFill>
              <a:latin typeface="Calibri"/>
              <a:ea typeface="Calibri"/>
              <a:cs typeface="Calibri"/>
              <a:sym typeface="Calibri"/>
            </a:endParaRPr>
          </a:p>
          <a:p>
            <a:pPr indent="0" lvl="0" marL="342900" marR="0" rtl="0" algn="l">
              <a:lnSpc>
                <a:spcPct val="150000"/>
              </a:lnSpc>
              <a:spcBef>
                <a:spcPts val="480"/>
              </a:spcBef>
              <a:spcAft>
                <a:spcPts val="0"/>
              </a:spcAft>
              <a:buClr>
                <a:srgbClr val="000000"/>
              </a:buClr>
              <a:buSzPts val="2100"/>
              <a:buFont typeface="Arial"/>
              <a:buNone/>
            </a:pPr>
            <a:r>
              <a:rPr b="0" i="0" lang="fr-FR" sz="2100" u="none" cap="none" strike="noStrike">
                <a:solidFill>
                  <a:srgbClr val="666666"/>
                </a:solidFill>
                <a:latin typeface="Calibri"/>
                <a:ea typeface="Calibri"/>
                <a:cs typeface="Calibri"/>
                <a:sym typeface="Calibri"/>
              </a:rPr>
              <a:t> → Quel est notre objectif (prendre 2, bout nul, laissez 1…)?</a:t>
            </a:r>
            <a:endParaRPr b="0" i="0" sz="2100" u="none" cap="none" strike="noStrike">
              <a:solidFill>
                <a:srgbClr val="666666"/>
              </a:solidFill>
              <a:latin typeface="Calibri"/>
              <a:ea typeface="Calibri"/>
              <a:cs typeface="Calibri"/>
              <a:sym typeface="Calibri"/>
            </a:endParaRPr>
          </a:p>
          <a:p>
            <a:pPr indent="0" lvl="0" marL="342900" marR="0" rtl="0" algn="l">
              <a:lnSpc>
                <a:spcPct val="150000"/>
              </a:lnSpc>
              <a:spcBef>
                <a:spcPts val="480"/>
              </a:spcBef>
              <a:spcAft>
                <a:spcPts val="0"/>
              </a:spcAft>
              <a:buClr>
                <a:srgbClr val="000000"/>
              </a:buClr>
              <a:buSzPts val="2100"/>
              <a:buFont typeface="Arial"/>
              <a:buNone/>
            </a:pPr>
            <a:r>
              <a:rPr b="0" i="0" lang="fr-FR" sz="2100" u="none" cap="none" strike="noStrike">
                <a:solidFill>
                  <a:srgbClr val="666666"/>
                </a:solidFill>
                <a:latin typeface="Calibri"/>
                <a:ea typeface="Calibri"/>
                <a:cs typeface="Calibri"/>
                <a:sym typeface="Calibri"/>
              </a:rPr>
              <a:t> → Combien de bouts restent-ils à jouer?</a:t>
            </a:r>
            <a:endParaRPr b="0" i="0" sz="2100" u="none" cap="none" strike="noStrike">
              <a:solidFill>
                <a:srgbClr val="666666"/>
              </a:solidFill>
              <a:latin typeface="Calibri"/>
              <a:ea typeface="Calibri"/>
              <a:cs typeface="Calibri"/>
              <a:sym typeface="Calibri"/>
            </a:endParaRPr>
          </a:p>
          <a:p>
            <a:pPr indent="0" lvl="0" marL="342900" marR="0" rtl="0" algn="l">
              <a:lnSpc>
                <a:spcPct val="150000"/>
              </a:lnSpc>
              <a:spcBef>
                <a:spcPts val="480"/>
              </a:spcBef>
              <a:spcAft>
                <a:spcPts val="0"/>
              </a:spcAft>
              <a:buClr>
                <a:srgbClr val="000000"/>
              </a:buClr>
              <a:buSzPts val="2100"/>
              <a:buFont typeface="Arial"/>
              <a:buNone/>
            </a:pPr>
            <a:r>
              <a:rPr b="0" i="0" lang="fr-FR" sz="2100" u="none" cap="none" strike="noStrike">
                <a:solidFill>
                  <a:srgbClr val="666666"/>
                </a:solidFill>
                <a:latin typeface="Calibri"/>
                <a:ea typeface="Calibri"/>
                <a:cs typeface="Calibri"/>
                <a:sym typeface="Calibri"/>
              </a:rPr>
              <a:t> → Quelles sont les conditions de jeu actuelles?</a:t>
            </a:r>
            <a:endParaRPr b="0" i="0" sz="2100" u="none" cap="none" strike="noStrike">
              <a:solidFill>
                <a:srgbClr val="666666"/>
              </a:solidFill>
              <a:latin typeface="Calibri"/>
              <a:ea typeface="Calibri"/>
              <a:cs typeface="Calibri"/>
              <a:sym typeface="Calibri"/>
            </a:endParaRPr>
          </a:p>
          <a:p>
            <a:pPr indent="0" lvl="0" marL="0" marR="0" rtl="0" algn="l">
              <a:lnSpc>
                <a:spcPct val="115000"/>
              </a:lnSpc>
              <a:spcBef>
                <a:spcPts val="0"/>
              </a:spcBef>
              <a:spcAft>
                <a:spcPts val="0"/>
              </a:spcAft>
              <a:buClr>
                <a:srgbClr val="000000"/>
              </a:buClr>
              <a:buSzPts val="2100"/>
              <a:buFont typeface="Arial"/>
              <a:buNone/>
            </a:pPr>
            <a:r>
              <a:t/>
            </a:r>
            <a:endParaRPr b="0" i="0" sz="2100" u="none" cap="none" strike="noStrike">
              <a:solidFill>
                <a:srgbClr val="666666"/>
              </a:solidFill>
              <a:latin typeface="Calibri"/>
              <a:ea typeface="Calibri"/>
              <a:cs typeface="Calibri"/>
              <a:sym typeface="Calibri"/>
            </a:endParaRPr>
          </a:p>
          <a:p>
            <a:pPr indent="0" lvl="0" marL="0" marR="0" rtl="0" algn="l">
              <a:lnSpc>
                <a:spcPct val="115000"/>
              </a:lnSpc>
              <a:spcBef>
                <a:spcPts val="0"/>
              </a:spcBef>
              <a:spcAft>
                <a:spcPts val="0"/>
              </a:spcAft>
              <a:buClr>
                <a:srgbClr val="000000"/>
              </a:buClr>
              <a:buSzPts val="2100"/>
              <a:buFont typeface="Arial"/>
              <a:buNone/>
            </a:pPr>
            <a:r>
              <a:t/>
            </a:r>
            <a:endParaRPr b="0" i="0" sz="2100" u="none" cap="none" strike="noStrike">
              <a:solidFill>
                <a:srgbClr val="666666"/>
              </a:solidFill>
              <a:latin typeface="Calibri"/>
              <a:ea typeface="Calibri"/>
              <a:cs typeface="Calibri"/>
              <a:sym typeface="Calibri"/>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8" name="Shape 118"/>
        <p:cNvGrpSpPr/>
        <p:nvPr/>
      </p:nvGrpSpPr>
      <p:grpSpPr>
        <a:xfrm>
          <a:off x="0" y="0"/>
          <a:ext cx="0" cy="0"/>
          <a:chOff x="0" y="0"/>
          <a:chExt cx="0" cy="0"/>
        </a:xfrm>
      </p:grpSpPr>
      <p:sp>
        <p:nvSpPr>
          <p:cNvPr id="119" name="Google Shape;119;g10da257bab0_1_129"/>
          <p:cNvSpPr/>
          <p:nvPr/>
        </p:nvSpPr>
        <p:spPr>
          <a:xfrm>
            <a:off x="0" y="76200"/>
            <a:ext cx="8548200" cy="1851900"/>
          </a:xfrm>
          <a:prstGeom prst="rightArrow">
            <a:avLst>
              <a:gd fmla="val 50000" name="adj1"/>
              <a:gd fmla="val 50000" name="adj2"/>
            </a:avLst>
          </a:prstGeom>
          <a:solidFill>
            <a:srgbClr val="A2DDFF"/>
          </a:solidFill>
          <a:ln cap="flat" cmpd="sng" w="76200">
            <a:solidFill>
              <a:srgbClr val="38B6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20" name="Google Shape;120;g10da257bab0_1_129"/>
          <p:cNvPicPr preferRelativeResize="0"/>
          <p:nvPr/>
        </p:nvPicPr>
        <p:blipFill rotWithShape="1">
          <a:blip r:embed="rId3">
            <a:alphaModFix/>
          </a:blip>
          <a:srcRect b="32569" l="9349" r="6862" t="33968"/>
          <a:stretch/>
        </p:blipFill>
        <p:spPr>
          <a:xfrm>
            <a:off x="9606975" y="6060150"/>
            <a:ext cx="2585025" cy="797850"/>
          </a:xfrm>
          <a:prstGeom prst="rect">
            <a:avLst/>
          </a:prstGeom>
          <a:noFill/>
          <a:ln>
            <a:noFill/>
          </a:ln>
          <a:effectLst>
            <a:outerShdw blurRad="157163" rotWithShape="0" algn="bl" dir="5400000" dist="47625">
              <a:srgbClr val="000000">
                <a:alpha val="49803"/>
              </a:srgbClr>
            </a:outerShdw>
            <a:reflection blurRad="0" dir="0" dist="0" endA="0" endPos="1000" fadeDir="5400012" kx="0" rotWithShape="0" algn="bl" stPos="0" sy="-100000" ky="0"/>
          </a:effectLst>
        </p:spPr>
      </p:pic>
      <p:sp>
        <p:nvSpPr>
          <p:cNvPr id="121" name="Google Shape;121;g10da257bab0_1_129"/>
          <p:cNvSpPr txBox="1"/>
          <p:nvPr>
            <p:ph type="title"/>
          </p:nvPr>
        </p:nvSpPr>
        <p:spPr>
          <a:xfrm>
            <a:off x="91225" y="339300"/>
            <a:ext cx="8556600" cy="13257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SzPts val="1800"/>
              <a:buNone/>
            </a:pPr>
            <a:r>
              <a:rPr lang="fr-FR" sz="4700">
                <a:latin typeface="Short Stack"/>
                <a:ea typeface="Short Stack"/>
                <a:cs typeface="Short Stack"/>
                <a:sym typeface="Short Stack"/>
              </a:rPr>
              <a:t>Thèmes</a:t>
            </a:r>
            <a:endParaRPr sz="4700">
              <a:latin typeface="Short Stack"/>
              <a:ea typeface="Short Stack"/>
              <a:cs typeface="Short Stack"/>
              <a:sym typeface="Short Stack"/>
            </a:endParaRPr>
          </a:p>
        </p:txBody>
      </p:sp>
      <p:sp>
        <p:nvSpPr>
          <p:cNvPr id="122" name="Google Shape;122;g10da257bab0_1_129"/>
          <p:cNvSpPr txBox="1"/>
          <p:nvPr/>
        </p:nvSpPr>
        <p:spPr>
          <a:xfrm>
            <a:off x="368625" y="1284000"/>
            <a:ext cx="7373100" cy="59130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500"/>
              <a:buFont typeface="Arial"/>
              <a:buNone/>
            </a:pPr>
            <a:r>
              <a:t/>
            </a:r>
            <a:endParaRPr b="1" i="0" sz="2500" u="none" cap="none" strike="noStrike">
              <a:solidFill>
                <a:srgbClr val="666666"/>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500"/>
              <a:buFont typeface="Arial"/>
              <a:buNone/>
            </a:pPr>
            <a:r>
              <a:rPr b="1" i="0" lang="fr-FR" sz="2500" u="none" cap="none" strike="noStrike">
                <a:solidFill>
                  <a:srgbClr val="666666"/>
                </a:solidFill>
                <a:latin typeface="Calibri"/>
                <a:ea typeface="Calibri"/>
                <a:cs typeface="Calibri"/>
                <a:sym typeface="Calibri"/>
              </a:rPr>
              <a:t>Les différents thèmes abordés lors du niveau </a:t>
            </a:r>
            <a:r>
              <a:rPr b="1" lang="fr-FR" sz="2500">
                <a:solidFill>
                  <a:srgbClr val="666666"/>
                </a:solidFill>
                <a:latin typeface="Calibri"/>
                <a:ea typeface="Calibri"/>
                <a:cs typeface="Calibri"/>
                <a:sym typeface="Calibri"/>
              </a:rPr>
              <a:t>2</a:t>
            </a:r>
            <a:r>
              <a:rPr b="1" i="0" lang="fr-FR" sz="2500" u="none" cap="none" strike="noStrike">
                <a:solidFill>
                  <a:srgbClr val="666666"/>
                </a:solidFill>
                <a:latin typeface="Calibri"/>
                <a:ea typeface="Calibri"/>
                <a:cs typeface="Calibri"/>
                <a:sym typeface="Calibri"/>
              </a:rPr>
              <a:t> :</a:t>
            </a:r>
            <a:endParaRPr b="1" i="0" sz="2500" u="none" cap="none" strike="noStrike">
              <a:solidFill>
                <a:srgbClr val="666666"/>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500"/>
              <a:buFont typeface="Arial"/>
              <a:buNone/>
            </a:pPr>
            <a:r>
              <a:t/>
            </a:r>
            <a:endParaRPr b="1" i="0" sz="2500" u="none" cap="none" strike="noStrike">
              <a:solidFill>
                <a:srgbClr val="666666"/>
              </a:solidFill>
              <a:latin typeface="Calibri"/>
              <a:ea typeface="Calibri"/>
              <a:cs typeface="Calibri"/>
              <a:sym typeface="Calibri"/>
            </a:endParaRPr>
          </a:p>
          <a:p>
            <a:pPr indent="457200" lvl="0" marL="0" marR="0" rtl="0" algn="l">
              <a:lnSpc>
                <a:spcPct val="150000"/>
              </a:lnSpc>
              <a:spcBef>
                <a:spcPts val="0"/>
              </a:spcBef>
              <a:spcAft>
                <a:spcPts val="0"/>
              </a:spcAft>
              <a:buClr>
                <a:srgbClr val="000000"/>
              </a:buClr>
              <a:buSzPts val="2100"/>
              <a:buFont typeface="Arial"/>
              <a:buNone/>
            </a:pPr>
            <a:r>
              <a:rPr b="0" i="0" lang="fr-FR" sz="2100" u="none" cap="none" strike="noStrike">
                <a:solidFill>
                  <a:srgbClr val="666666"/>
                </a:solidFill>
                <a:latin typeface="Calibri"/>
                <a:ea typeface="Calibri"/>
                <a:cs typeface="Calibri"/>
                <a:sym typeface="Calibri"/>
              </a:rPr>
              <a:t>→  La sécurité, les composantes de l’aire de jeu</a:t>
            </a:r>
            <a:endParaRPr b="0" i="0" sz="2100" u="none" cap="none" strike="noStrike">
              <a:solidFill>
                <a:srgbClr val="666666"/>
              </a:solidFill>
              <a:latin typeface="Calibri"/>
              <a:ea typeface="Calibri"/>
              <a:cs typeface="Calibri"/>
              <a:sym typeface="Calibri"/>
            </a:endParaRPr>
          </a:p>
          <a:p>
            <a:pPr indent="457200" lvl="0" marL="0" marR="0" rtl="0" algn="l">
              <a:lnSpc>
                <a:spcPct val="150000"/>
              </a:lnSpc>
              <a:spcBef>
                <a:spcPts val="0"/>
              </a:spcBef>
              <a:spcAft>
                <a:spcPts val="0"/>
              </a:spcAft>
              <a:buClr>
                <a:srgbClr val="000000"/>
              </a:buClr>
              <a:buSzPts val="2100"/>
              <a:buFont typeface="Arial"/>
              <a:buNone/>
            </a:pPr>
            <a:r>
              <a:rPr b="0" i="0" lang="fr-FR" sz="2100" u="none" cap="none" strike="noStrike">
                <a:solidFill>
                  <a:srgbClr val="666666"/>
                </a:solidFill>
                <a:latin typeface="Calibri"/>
                <a:ea typeface="Calibri"/>
                <a:cs typeface="Calibri"/>
                <a:sym typeface="Calibri"/>
              </a:rPr>
              <a:t>→  </a:t>
            </a:r>
            <a:r>
              <a:rPr lang="fr-FR" sz="2100">
                <a:solidFill>
                  <a:srgbClr val="666666"/>
                </a:solidFill>
                <a:latin typeface="Calibri"/>
                <a:ea typeface="Calibri"/>
                <a:cs typeface="Calibri"/>
                <a:sym typeface="Calibri"/>
              </a:rPr>
              <a:t>La position dans le bloc de départ</a:t>
            </a:r>
            <a:endParaRPr sz="2100">
              <a:solidFill>
                <a:srgbClr val="666666"/>
              </a:solidFill>
              <a:latin typeface="Calibri"/>
              <a:ea typeface="Calibri"/>
              <a:cs typeface="Calibri"/>
              <a:sym typeface="Calibri"/>
            </a:endParaRPr>
          </a:p>
          <a:p>
            <a:pPr indent="457200" lvl="0" marL="0" marR="0" rtl="0" algn="l">
              <a:lnSpc>
                <a:spcPct val="150000"/>
              </a:lnSpc>
              <a:spcBef>
                <a:spcPts val="0"/>
              </a:spcBef>
              <a:spcAft>
                <a:spcPts val="0"/>
              </a:spcAft>
              <a:buClr>
                <a:srgbClr val="000000"/>
              </a:buClr>
              <a:buSzPts val="2100"/>
              <a:buFont typeface="Arial"/>
              <a:buNone/>
            </a:pPr>
            <a:r>
              <a:rPr lang="fr-FR" sz="2100">
                <a:solidFill>
                  <a:srgbClr val="666666"/>
                </a:solidFill>
                <a:latin typeface="Calibri"/>
                <a:ea typeface="Calibri"/>
                <a:cs typeface="Calibri"/>
                <a:sym typeface="Calibri"/>
              </a:rPr>
              <a:t>→  Les étapes du lancer - Ajout des étapes </a:t>
            </a:r>
            <a:endParaRPr sz="2100">
              <a:solidFill>
                <a:srgbClr val="666666"/>
              </a:solidFill>
              <a:latin typeface="Calibri"/>
              <a:ea typeface="Calibri"/>
              <a:cs typeface="Calibri"/>
              <a:sym typeface="Calibri"/>
            </a:endParaRPr>
          </a:p>
          <a:p>
            <a:pPr indent="457200" lvl="0" marL="0" marR="0" rtl="0" algn="l">
              <a:lnSpc>
                <a:spcPct val="150000"/>
              </a:lnSpc>
              <a:spcBef>
                <a:spcPts val="0"/>
              </a:spcBef>
              <a:spcAft>
                <a:spcPts val="0"/>
              </a:spcAft>
              <a:buClr>
                <a:srgbClr val="000000"/>
              </a:buClr>
              <a:buSzPts val="2100"/>
              <a:buFont typeface="Arial"/>
              <a:buNone/>
            </a:pPr>
            <a:r>
              <a:rPr lang="fr-FR" sz="2100">
                <a:solidFill>
                  <a:srgbClr val="666666"/>
                </a:solidFill>
                <a:latin typeface="Calibri"/>
                <a:ea typeface="Calibri"/>
                <a:cs typeface="Calibri"/>
                <a:sym typeface="Calibri"/>
              </a:rPr>
              <a:t>d’une sortie</a:t>
            </a:r>
            <a:endParaRPr sz="2100">
              <a:solidFill>
                <a:srgbClr val="666666"/>
              </a:solidFill>
              <a:latin typeface="Calibri"/>
              <a:ea typeface="Calibri"/>
              <a:cs typeface="Calibri"/>
              <a:sym typeface="Calibri"/>
            </a:endParaRPr>
          </a:p>
          <a:p>
            <a:pPr indent="457200" lvl="0" marL="0" marR="0" rtl="0" algn="l">
              <a:lnSpc>
                <a:spcPct val="150000"/>
              </a:lnSpc>
              <a:spcBef>
                <a:spcPts val="0"/>
              </a:spcBef>
              <a:spcAft>
                <a:spcPts val="0"/>
              </a:spcAft>
              <a:buClr>
                <a:srgbClr val="000000"/>
              </a:buClr>
              <a:buSzPts val="2100"/>
              <a:buFont typeface="Arial"/>
              <a:buNone/>
            </a:pPr>
            <a:r>
              <a:rPr lang="fr-FR" sz="2100">
                <a:solidFill>
                  <a:srgbClr val="666666"/>
                </a:solidFill>
                <a:latin typeface="Calibri"/>
                <a:ea typeface="Calibri"/>
                <a:cs typeface="Calibri"/>
                <a:sym typeface="Calibri"/>
              </a:rPr>
              <a:t>→  Amélioration des techniques de la prise de</a:t>
            </a:r>
            <a:endParaRPr sz="2100">
              <a:solidFill>
                <a:srgbClr val="666666"/>
              </a:solidFill>
              <a:latin typeface="Calibri"/>
              <a:ea typeface="Calibri"/>
              <a:cs typeface="Calibri"/>
              <a:sym typeface="Calibri"/>
            </a:endParaRPr>
          </a:p>
          <a:p>
            <a:pPr indent="457200" lvl="0" marL="0" marR="0" rtl="0" algn="l">
              <a:lnSpc>
                <a:spcPct val="150000"/>
              </a:lnSpc>
              <a:spcBef>
                <a:spcPts val="0"/>
              </a:spcBef>
              <a:spcAft>
                <a:spcPts val="0"/>
              </a:spcAft>
              <a:buClr>
                <a:srgbClr val="000000"/>
              </a:buClr>
              <a:buSzPts val="2100"/>
              <a:buFont typeface="Arial"/>
              <a:buNone/>
            </a:pPr>
            <a:r>
              <a:rPr lang="fr-FR" sz="2100">
                <a:solidFill>
                  <a:srgbClr val="666666"/>
                </a:solidFill>
                <a:latin typeface="Calibri"/>
                <a:ea typeface="Calibri"/>
                <a:cs typeface="Calibri"/>
                <a:sym typeface="Calibri"/>
              </a:rPr>
              <a:t>la pierre</a:t>
            </a:r>
            <a:endParaRPr sz="2100">
              <a:solidFill>
                <a:srgbClr val="666666"/>
              </a:solidFill>
              <a:latin typeface="Calibri"/>
              <a:ea typeface="Calibri"/>
              <a:cs typeface="Calibri"/>
              <a:sym typeface="Calibri"/>
            </a:endParaRPr>
          </a:p>
          <a:p>
            <a:pPr indent="457200" lvl="0" marL="0" marR="0" rtl="0" algn="l">
              <a:lnSpc>
                <a:spcPct val="150000"/>
              </a:lnSpc>
              <a:spcBef>
                <a:spcPts val="0"/>
              </a:spcBef>
              <a:spcAft>
                <a:spcPts val="0"/>
              </a:spcAft>
              <a:buClr>
                <a:srgbClr val="000000"/>
              </a:buClr>
              <a:buSzPts val="2100"/>
              <a:buFont typeface="Arial"/>
              <a:buNone/>
            </a:pPr>
            <a:r>
              <a:rPr lang="fr-FR" sz="2100">
                <a:solidFill>
                  <a:srgbClr val="666666"/>
                </a:solidFill>
                <a:latin typeface="Calibri"/>
                <a:ea typeface="Calibri"/>
                <a:cs typeface="Calibri"/>
                <a:sym typeface="Calibri"/>
              </a:rPr>
              <a:t>→ Révision et application de la zone du point</a:t>
            </a:r>
            <a:endParaRPr sz="2100">
              <a:solidFill>
                <a:srgbClr val="666666"/>
              </a:solidFill>
              <a:latin typeface="Calibri"/>
              <a:ea typeface="Calibri"/>
              <a:cs typeface="Calibri"/>
              <a:sym typeface="Calibri"/>
            </a:endParaRPr>
          </a:p>
          <a:p>
            <a:pPr indent="457200" lvl="0" marL="0" marR="0" rtl="0" algn="l">
              <a:lnSpc>
                <a:spcPct val="150000"/>
              </a:lnSpc>
              <a:spcBef>
                <a:spcPts val="0"/>
              </a:spcBef>
              <a:spcAft>
                <a:spcPts val="0"/>
              </a:spcAft>
              <a:buClr>
                <a:srgbClr val="000000"/>
              </a:buClr>
              <a:buSzPts val="2100"/>
              <a:buFont typeface="Arial"/>
              <a:buNone/>
            </a:pPr>
            <a:r>
              <a:rPr lang="fr-FR" sz="2100">
                <a:solidFill>
                  <a:srgbClr val="666666"/>
                </a:solidFill>
                <a:latin typeface="Calibri"/>
                <a:ea typeface="Calibri"/>
                <a:cs typeface="Calibri"/>
                <a:sym typeface="Calibri"/>
              </a:rPr>
              <a:t>de détente</a:t>
            </a:r>
            <a:endParaRPr sz="2100">
              <a:solidFill>
                <a:srgbClr val="666666"/>
              </a:solidFill>
              <a:latin typeface="Calibri"/>
              <a:ea typeface="Calibri"/>
              <a:cs typeface="Calibri"/>
              <a:sym typeface="Calibri"/>
            </a:endParaRPr>
          </a:p>
          <a:p>
            <a:pPr indent="0" lvl="0" marL="0" marR="0" rtl="0" algn="l">
              <a:lnSpc>
                <a:spcPct val="115000"/>
              </a:lnSpc>
              <a:spcBef>
                <a:spcPts val="0"/>
              </a:spcBef>
              <a:spcAft>
                <a:spcPts val="0"/>
              </a:spcAft>
              <a:buClr>
                <a:srgbClr val="000000"/>
              </a:buClr>
              <a:buSzPts val="2100"/>
              <a:buFont typeface="Arial"/>
              <a:buNone/>
            </a:pPr>
            <a:r>
              <a:t/>
            </a:r>
            <a:endParaRPr sz="2100">
              <a:solidFill>
                <a:srgbClr val="666666"/>
              </a:solidFill>
              <a:latin typeface="Calibri"/>
              <a:ea typeface="Calibri"/>
              <a:cs typeface="Calibri"/>
              <a:sym typeface="Calibri"/>
            </a:endParaRPr>
          </a:p>
          <a:p>
            <a:pPr indent="457200" lvl="0" marL="0" marR="0" rtl="0" algn="l">
              <a:lnSpc>
                <a:spcPct val="115000"/>
              </a:lnSpc>
              <a:spcBef>
                <a:spcPts val="0"/>
              </a:spcBef>
              <a:spcAft>
                <a:spcPts val="0"/>
              </a:spcAft>
              <a:buClr>
                <a:srgbClr val="000000"/>
              </a:buClr>
              <a:buSzPts val="2100"/>
              <a:buFont typeface="Arial"/>
              <a:buNone/>
            </a:pPr>
            <a:r>
              <a:t/>
            </a:r>
            <a:endParaRPr b="0" i="0" sz="2100" u="none" cap="none" strike="noStrike">
              <a:solidFill>
                <a:srgbClr val="666666"/>
              </a:solidFill>
              <a:latin typeface="Calibri"/>
              <a:ea typeface="Calibri"/>
              <a:cs typeface="Calibri"/>
              <a:sym typeface="Calibri"/>
            </a:endParaRPr>
          </a:p>
        </p:txBody>
      </p:sp>
      <p:sp>
        <p:nvSpPr>
          <p:cNvPr id="123" name="Google Shape;123;g10da257bab0_1_129"/>
          <p:cNvSpPr txBox="1"/>
          <p:nvPr/>
        </p:nvSpPr>
        <p:spPr>
          <a:xfrm>
            <a:off x="6618075" y="2429775"/>
            <a:ext cx="5574000" cy="3901800"/>
          </a:xfrm>
          <a:prstGeom prst="rect">
            <a:avLst/>
          </a:prstGeom>
          <a:noFill/>
          <a:ln>
            <a:noFill/>
          </a:ln>
        </p:spPr>
        <p:txBody>
          <a:bodyPr anchorCtr="0" anchor="t" bIns="91425" lIns="91425" spcFirstLastPara="1" rIns="91425" wrap="square" tIns="91425">
            <a:spAutoFit/>
          </a:bodyPr>
          <a:lstStyle/>
          <a:p>
            <a:pPr indent="0" lvl="0" marL="0" rtl="0" algn="l">
              <a:lnSpc>
                <a:spcPct val="150000"/>
              </a:lnSpc>
              <a:spcBef>
                <a:spcPts val="0"/>
              </a:spcBef>
              <a:spcAft>
                <a:spcPts val="0"/>
              </a:spcAft>
              <a:buClr>
                <a:schemeClr val="dk1"/>
              </a:buClr>
              <a:buSzPts val="2100"/>
              <a:buFont typeface="Arial"/>
              <a:buNone/>
            </a:pPr>
            <a:r>
              <a:rPr lang="fr-FR" sz="2100">
                <a:solidFill>
                  <a:srgbClr val="666666"/>
                </a:solidFill>
                <a:latin typeface="Calibri"/>
                <a:ea typeface="Calibri"/>
                <a:cs typeface="Calibri"/>
                <a:sym typeface="Calibri"/>
              </a:rPr>
              <a:t>→ Amélioration des techniques afin d’avoir un meilleur axe de lancer</a:t>
            </a:r>
            <a:endParaRPr sz="2100">
              <a:solidFill>
                <a:srgbClr val="666666"/>
              </a:solidFill>
              <a:latin typeface="Calibri"/>
              <a:ea typeface="Calibri"/>
              <a:cs typeface="Calibri"/>
              <a:sym typeface="Calibri"/>
            </a:endParaRPr>
          </a:p>
          <a:p>
            <a:pPr indent="0" lvl="0" marL="0" marR="0" rtl="0" algn="l">
              <a:lnSpc>
                <a:spcPct val="150000"/>
              </a:lnSpc>
              <a:spcBef>
                <a:spcPts val="0"/>
              </a:spcBef>
              <a:spcAft>
                <a:spcPts val="0"/>
              </a:spcAft>
              <a:buClr>
                <a:schemeClr val="dk1"/>
              </a:buClr>
              <a:buSzPts val="1100"/>
              <a:buFont typeface="Arial"/>
              <a:buNone/>
            </a:pPr>
            <a:r>
              <a:rPr b="0" i="0" lang="fr-FR" sz="2100" u="none" cap="none" strike="noStrike">
                <a:solidFill>
                  <a:srgbClr val="666666"/>
                </a:solidFill>
                <a:latin typeface="Calibri"/>
                <a:ea typeface="Calibri"/>
                <a:cs typeface="Calibri"/>
                <a:sym typeface="Calibri"/>
              </a:rPr>
              <a:t>→  </a:t>
            </a:r>
            <a:r>
              <a:rPr lang="fr-FR" sz="2100">
                <a:solidFill>
                  <a:srgbClr val="666666"/>
                </a:solidFill>
                <a:latin typeface="Calibri"/>
                <a:ea typeface="Calibri"/>
                <a:cs typeface="Calibri"/>
                <a:sym typeface="Calibri"/>
              </a:rPr>
              <a:t>Révision et intégration des quatre points clés pour un brossage efficace en position ouverte</a:t>
            </a:r>
            <a:endParaRPr b="0" i="0" sz="2100" u="none" cap="none" strike="noStrike">
              <a:solidFill>
                <a:srgbClr val="666666"/>
              </a:solidFill>
              <a:latin typeface="Calibri"/>
              <a:ea typeface="Calibri"/>
              <a:cs typeface="Calibri"/>
              <a:sym typeface="Calibri"/>
            </a:endParaRPr>
          </a:p>
          <a:p>
            <a:pPr indent="0" lvl="0" marL="0" marR="0" rtl="0" algn="l">
              <a:lnSpc>
                <a:spcPct val="150000"/>
              </a:lnSpc>
              <a:spcBef>
                <a:spcPts val="0"/>
              </a:spcBef>
              <a:spcAft>
                <a:spcPts val="0"/>
              </a:spcAft>
              <a:buClr>
                <a:schemeClr val="dk1"/>
              </a:buClr>
              <a:buSzPts val="1100"/>
              <a:buFont typeface="Arial"/>
              <a:buNone/>
            </a:pPr>
            <a:r>
              <a:rPr b="0" i="0" lang="fr-FR" sz="2100" u="none" cap="none" strike="noStrike">
                <a:solidFill>
                  <a:srgbClr val="666666"/>
                </a:solidFill>
                <a:latin typeface="Calibri"/>
                <a:ea typeface="Calibri"/>
                <a:cs typeface="Calibri"/>
                <a:sym typeface="Calibri"/>
              </a:rPr>
              <a:t>→  </a:t>
            </a:r>
            <a:r>
              <a:rPr lang="fr-FR" sz="2100">
                <a:solidFill>
                  <a:srgbClr val="666666"/>
                </a:solidFill>
                <a:latin typeface="Calibri"/>
                <a:ea typeface="Calibri"/>
                <a:cs typeface="Calibri"/>
                <a:sym typeface="Calibri"/>
              </a:rPr>
              <a:t>Contrôle de la pesanteur</a:t>
            </a:r>
            <a:endParaRPr sz="2100">
              <a:solidFill>
                <a:srgbClr val="666666"/>
              </a:solidFill>
              <a:latin typeface="Calibri"/>
              <a:ea typeface="Calibri"/>
              <a:cs typeface="Calibri"/>
              <a:sym typeface="Calibri"/>
            </a:endParaRPr>
          </a:p>
          <a:p>
            <a:pPr indent="0" lvl="0" marL="0" marR="0" rtl="0" algn="l">
              <a:lnSpc>
                <a:spcPct val="150000"/>
              </a:lnSpc>
              <a:spcBef>
                <a:spcPts val="0"/>
              </a:spcBef>
              <a:spcAft>
                <a:spcPts val="0"/>
              </a:spcAft>
              <a:buClr>
                <a:schemeClr val="dk1"/>
              </a:buClr>
              <a:buSzPts val="1100"/>
              <a:buFont typeface="Arial"/>
              <a:buNone/>
            </a:pPr>
            <a:r>
              <a:rPr lang="fr-FR" sz="2100">
                <a:solidFill>
                  <a:srgbClr val="666666"/>
                </a:solidFill>
                <a:latin typeface="Calibri"/>
                <a:ea typeface="Calibri"/>
                <a:cs typeface="Calibri"/>
                <a:sym typeface="Calibri"/>
              </a:rPr>
              <a:t>→ Évolution de la stratégie et application de la tolérance</a:t>
            </a:r>
            <a:endParaRPr sz="2100">
              <a:solidFill>
                <a:srgbClr val="666666"/>
              </a:solidFill>
              <a:latin typeface="Calibri"/>
              <a:ea typeface="Calibri"/>
              <a:cs typeface="Calibri"/>
              <a:sym typeface="Calibri"/>
            </a:endParaRPr>
          </a:p>
          <a:p>
            <a:pPr indent="0" lvl="0" marL="0" marR="0" rtl="0" algn="l">
              <a:lnSpc>
                <a:spcPct val="150000"/>
              </a:lnSpc>
              <a:spcBef>
                <a:spcPts val="0"/>
              </a:spcBef>
              <a:spcAft>
                <a:spcPts val="0"/>
              </a:spcAft>
              <a:buClr>
                <a:schemeClr val="dk1"/>
              </a:buClr>
              <a:buSzPts val="1100"/>
              <a:buFont typeface="Arial"/>
              <a:buNone/>
            </a:pPr>
            <a:r>
              <a:rPr lang="fr-FR" sz="2100">
                <a:solidFill>
                  <a:srgbClr val="666666"/>
                </a:solidFill>
                <a:latin typeface="Calibri"/>
                <a:ea typeface="Calibri"/>
                <a:cs typeface="Calibri"/>
                <a:sym typeface="Calibri"/>
              </a:rPr>
              <a:t>→ Amélioration du système de communication</a:t>
            </a:r>
            <a:endParaRPr sz="2100">
              <a:solidFill>
                <a:srgbClr val="666666"/>
              </a:solidFill>
              <a:latin typeface="Calibri"/>
              <a:ea typeface="Calibri"/>
              <a:cs typeface="Calibri"/>
              <a:sym typeface="Calibri"/>
            </a:endParaRPr>
          </a:p>
        </p:txBody>
      </p:sp>
      <p:sp>
        <p:nvSpPr>
          <p:cNvPr id="124" name="Google Shape;124;g10da257bab0_1_129"/>
          <p:cNvSpPr txBox="1"/>
          <p:nvPr/>
        </p:nvSpPr>
        <p:spPr>
          <a:xfrm>
            <a:off x="10314975" y="0"/>
            <a:ext cx="1877100" cy="369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200"/>
              <a:buFont typeface="Arial"/>
              <a:buNone/>
            </a:pPr>
            <a:r>
              <a:rPr b="0" i="0" lang="fr-FR" sz="1200" u="none" cap="none" strike="noStrike">
                <a:solidFill>
                  <a:schemeClr val="dk1"/>
                </a:solidFill>
                <a:latin typeface="Josefin Sans"/>
                <a:ea typeface="Josefin Sans"/>
                <a:cs typeface="Josefin Sans"/>
                <a:sym typeface="Josefin Sans"/>
              </a:rPr>
              <a:t>NIVEAU </a:t>
            </a:r>
            <a:r>
              <a:rPr lang="fr-FR" sz="1200">
                <a:solidFill>
                  <a:schemeClr val="dk1"/>
                </a:solidFill>
                <a:latin typeface="Josefin Sans"/>
                <a:ea typeface="Josefin Sans"/>
                <a:cs typeface="Josefin Sans"/>
                <a:sym typeface="Josefin Sans"/>
              </a:rPr>
              <a:t>2</a:t>
            </a:r>
            <a:r>
              <a:rPr b="0" i="0" lang="fr-FR" sz="1200" u="none" cap="none" strike="noStrike">
                <a:solidFill>
                  <a:schemeClr val="dk1"/>
                </a:solidFill>
                <a:latin typeface="Josefin Sans"/>
                <a:ea typeface="Josefin Sans"/>
                <a:cs typeface="Josefin Sans"/>
                <a:sym typeface="Josefin Sans"/>
              </a:rPr>
              <a:t> - SEMAINE 1</a:t>
            </a:r>
            <a:endParaRPr b="0" i="0" sz="1200" u="none" cap="none" strike="noStrike">
              <a:solidFill>
                <a:srgbClr val="000000"/>
              </a:solidFill>
              <a:latin typeface="Josefin Sans"/>
              <a:ea typeface="Josefin Sans"/>
              <a:cs typeface="Josefin Sans"/>
              <a:sym typeface="Josefin Sans"/>
            </a:endParaRPr>
          </a:p>
        </p:txBody>
      </p:sp>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1" name="Shape 591"/>
        <p:cNvGrpSpPr/>
        <p:nvPr/>
      </p:nvGrpSpPr>
      <p:grpSpPr>
        <a:xfrm>
          <a:off x="0" y="0"/>
          <a:ext cx="0" cy="0"/>
          <a:chOff x="0" y="0"/>
          <a:chExt cx="0" cy="0"/>
        </a:xfrm>
      </p:grpSpPr>
      <p:sp>
        <p:nvSpPr>
          <p:cNvPr id="592" name="Google Shape;592;gd1e050df0c_0_153"/>
          <p:cNvSpPr/>
          <p:nvPr/>
        </p:nvSpPr>
        <p:spPr>
          <a:xfrm>
            <a:off x="0" y="76200"/>
            <a:ext cx="8548200" cy="1851900"/>
          </a:xfrm>
          <a:prstGeom prst="rightArrow">
            <a:avLst>
              <a:gd fmla="val 50000" name="adj1"/>
              <a:gd fmla="val 50000" name="adj2"/>
            </a:avLst>
          </a:prstGeom>
          <a:solidFill>
            <a:srgbClr val="A2DDFF"/>
          </a:solidFill>
          <a:ln cap="flat" cmpd="sng" w="76200">
            <a:solidFill>
              <a:srgbClr val="38B6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3" name="Google Shape;593;gd1e050df0c_0_153"/>
          <p:cNvSpPr txBox="1"/>
          <p:nvPr/>
        </p:nvSpPr>
        <p:spPr>
          <a:xfrm>
            <a:off x="10303775" y="0"/>
            <a:ext cx="1888500" cy="369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200"/>
              <a:buFont typeface="Arial"/>
              <a:buNone/>
            </a:pPr>
            <a:r>
              <a:rPr b="0" i="0" lang="fr-FR" sz="1200" u="none" cap="none" strike="noStrike">
                <a:solidFill>
                  <a:schemeClr val="dk1"/>
                </a:solidFill>
                <a:latin typeface="Josefin Sans"/>
                <a:ea typeface="Josefin Sans"/>
                <a:cs typeface="Josefin Sans"/>
                <a:sym typeface="Josefin Sans"/>
              </a:rPr>
              <a:t>NIVEAU </a:t>
            </a:r>
            <a:r>
              <a:rPr lang="fr-FR" sz="1200">
                <a:solidFill>
                  <a:schemeClr val="dk1"/>
                </a:solidFill>
                <a:latin typeface="Josefin Sans"/>
                <a:ea typeface="Josefin Sans"/>
                <a:cs typeface="Josefin Sans"/>
                <a:sym typeface="Josefin Sans"/>
              </a:rPr>
              <a:t>2</a:t>
            </a:r>
            <a:r>
              <a:rPr b="0" i="0" lang="fr-FR" sz="1200" u="none" cap="none" strike="noStrike">
                <a:solidFill>
                  <a:schemeClr val="dk1"/>
                </a:solidFill>
                <a:latin typeface="Josefin Sans"/>
                <a:ea typeface="Josefin Sans"/>
                <a:cs typeface="Josefin Sans"/>
                <a:sym typeface="Josefin Sans"/>
              </a:rPr>
              <a:t> - SEMAINE </a:t>
            </a:r>
            <a:r>
              <a:rPr lang="fr-FR" sz="1200">
                <a:solidFill>
                  <a:schemeClr val="dk1"/>
                </a:solidFill>
                <a:latin typeface="Josefin Sans"/>
                <a:ea typeface="Josefin Sans"/>
                <a:cs typeface="Josefin Sans"/>
                <a:sym typeface="Josefin Sans"/>
              </a:rPr>
              <a:t>7</a:t>
            </a:r>
            <a:endParaRPr b="0" i="0" sz="1200" u="none" cap="none" strike="noStrike">
              <a:solidFill>
                <a:srgbClr val="000000"/>
              </a:solidFill>
              <a:latin typeface="Josefin Sans"/>
              <a:ea typeface="Josefin Sans"/>
              <a:cs typeface="Josefin Sans"/>
              <a:sym typeface="Josefin Sans"/>
            </a:endParaRPr>
          </a:p>
        </p:txBody>
      </p:sp>
      <p:pic>
        <p:nvPicPr>
          <p:cNvPr id="594" name="Google Shape;594;gd1e050df0c_0_153"/>
          <p:cNvPicPr preferRelativeResize="0"/>
          <p:nvPr/>
        </p:nvPicPr>
        <p:blipFill rotWithShape="1">
          <a:blip r:embed="rId3">
            <a:alphaModFix/>
          </a:blip>
          <a:srcRect b="32569" l="9350" r="6862" t="33968"/>
          <a:stretch/>
        </p:blipFill>
        <p:spPr>
          <a:xfrm>
            <a:off x="9606975" y="6060150"/>
            <a:ext cx="2585025" cy="797850"/>
          </a:xfrm>
          <a:prstGeom prst="rect">
            <a:avLst/>
          </a:prstGeom>
          <a:noFill/>
          <a:ln>
            <a:noFill/>
          </a:ln>
          <a:effectLst>
            <a:outerShdw blurRad="157163" rotWithShape="0" algn="bl" dir="5400000" dist="47625">
              <a:srgbClr val="000000">
                <a:alpha val="49800"/>
              </a:srgbClr>
            </a:outerShdw>
            <a:reflection blurRad="0" dir="0" dist="0" endA="0" endPos="1000" fadeDir="5400012" kx="0" rotWithShape="0" algn="bl" stPos="0" sy="-100000" ky="0"/>
          </a:effectLst>
        </p:spPr>
      </p:pic>
      <p:sp>
        <p:nvSpPr>
          <p:cNvPr id="595" name="Google Shape;595;gd1e050df0c_0_153"/>
          <p:cNvSpPr txBox="1"/>
          <p:nvPr>
            <p:ph idx="4294967295" type="title"/>
          </p:nvPr>
        </p:nvSpPr>
        <p:spPr>
          <a:xfrm>
            <a:off x="0" y="339300"/>
            <a:ext cx="8686800" cy="13257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SzPts val="4400"/>
              <a:buNone/>
            </a:pPr>
            <a:r>
              <a:rPr lang="fr-FR" sz="3900">
                <a:latin typeface="Short Stack"/>
                <a:ea typeface="Short Stack"/>
                <a:cs typeface="Short Stack"/>
                <a:sym typeface="Short Stack"/>
              </a:rPr>
              <a:t>Stratégie - Marteau</a:t>
            </a:r>
            <a:endParaRPr sz="3900">
              <a:latin typeface="Short Stack"/>
              <a:ea typeface="Short Stack"/>
              <a:cs typeface="Short Stack"/>
              <a:sym typeface="Short Stack"/>
            </a:endParaRPr>
          </a:p>
        </p:txBody>
      </p:sp>
      <p:sp>
        <p:nvSpPr>
          <p:cNvPr id="596" name="Google Shape;596;gd1e050df0c_0_153"/>
          <p:cNvSpPr txBox="1"/>
          <p:nvPr/>
        </p:nvSpPr>
        <p:spPr>
          <a:xfrm>
            <a:off x="288300" y="1672450"/>
            <a:ext cx="6508200" cy="535800"/>
          </a:xfrm>
          <a:prstGeom prst="rect">
            <a:avLst/>
          </a:prstGeom>
          <a:noFill/>
          <a:ln>
            <a:noFill/>
          </a:ln>
        </p:spPr>
        <p:txBody>
          <a:bodyPr anchorCtr="0" anchor="t" bIns="45700" lIns="91425" spcFirstLastPara="1" rIns="91425" wrap="square" tIns="45700">
            <a:noAutofit/>
          </a:bodyPr>
          <a:lstStyle/>
          <a:p>
            <a:pPr indent="0" lvl="0" marL="0" marR="0" rtl="0" algn="l">
              <a:lnSpc>
                <a:spcPct val="150000"/>
              </a:lnSpc>
              <a:spcBef>
                <a:spcPts val="0"/>
              </a:spcBef>
              <a:spcAft>
                <a:spcPts val="0"/>
              </a:spcAft>
              <a:buClr>
                <a:srgbClr val="000000"/>
              </a:buClr>
              <a:buSzPts val="2100"/>
              <a:buFont typeface="Arial"/>
              <a:buNone/>
            </a:pPr>
            <a:r>
              <a:rPr b="1" i="0" lang="fr-FR" sz="2500" u="none" cap="none" strike="noStrike">
                <a:solidFill>
                  <a:srgbClr val="666666"/>
                </a:solidFill>
                <a:latin typeface="Calibri"/>
                <a:ea typeface="Calibri"/>
                <a:cs typeface="Calibri"/>
                <a:sym typeface="Calibri"/>
              </a:rPr>
              <a:t>La stratégie de base </a:t>
            </a:r>
            <a:r>
              <a:rPr b="1" lang="fr-FR" sz="2500">
                <a:solidFill>
                  <a:srgbClr val="666666"/>
                </a:solidFill>
                <a:latin typeface="Calibri"/>
                <a:ea typeface="Calibri"/>
                <a:cs typeface="Calibri"/>
                <a:sym typeface="Calibri"/>
              </a:rPr>
              <a:t>avec ou sans le marteau</a:t>
            </a:r>
            <a:r>
              <a:rPr b="1" i="0" lang="fr-FR" sz="2500" u="none" cap="none" strike="noStrike">
                <a:solidFill>
                  <a:srgbClr val="666666"/>
                </a:solidFill>
                <a:latin typeface="Calibri"/>
                <a:ea typeface="Calibri"/>
                <a:cs typeface="Calibri"/>
                <a:sym typeface="Calibri"/>
              </a:rPr>
              <a:t> :</a:t>
            </a:r>
            <a:endParaRPr b="0" i="0" sz="2500" u="none" cap="none" strike="noStrike">
              <a:solidFill>
                <a:srgbClr val="666666"/>
              </a:solidFill>
              <a:latin typeface="Calibri"/>
              <a:ea typeface="Calibri"/>
              <a:cs typeface="Calibri"/>
              <a:sym typeface="Calibri"/>
            </a:endParaRPr>
          </a:p>
          <a:p>
            <a:pPr indent="0" lvl="0" marL="0" marR="0" rtl="0" algn="l">
              <a:lnSpc>
                <a:spcPct val="115000"/>
              </a:lnSpc>
              <a:spcBef>
                <a:spcPts val="0"/>
              </a:spcBef>
              <a:spcAft>
                <a:spcPts val="0"/>
              </a:spcAft>
              <a:buClr>
                <a:srgbClr val="000000"/>
              </a:buClr>
              <a:buSzPts val="2100"/>
              <a:buFont typeface="Arial"/>
              <a:buNone/>
            </a:pPr>
            <a:r>
              <a:t/>
            </a:r>
            <a:endParaRPr b="0" i="0" sz="2100" u="none" cap="none" strike="noStrike">
              <a:solidFill>
                <a:srgbClr val="666666"/>
              </a:solidFill>
              <a:latin typeface="Calibri"/>
              <a:ea typeface="Calibri"/>
              <a:cs typeface="Calibri"/>
              <a:sym typeface="Calibri"/>
            </a:endParaRPr>
          </a:p>
          <a:p>
            <a:pPr indent="0" lvl="0" marL="0" marR="0" rtl="0" algn="l">
              <a:lnSpc>
                <a:spcPct val="115000"/>
              </a:lnSpc>
              <a:spcBef>
                <a:spcPts val="0"/>
              </a:spcBef>
              <a:spcAft>
                <a:spcPts val="0"/>
              </a:spcAft>
              <a:buClr>
                <a:srgbClr val="000000"/>
              </a:buClr>
              <a:buSzPts val="2100"/>
              <a:buFont typeface="Arial"/>
              <a:buNone/>
            </a:pPr>
            <a:r>
              <a:t/>
            </a:r>
            <a:endParaRPr b="0" i="0" sz="2100" u="none" cap="none" strike="noStrike">
              <a:solidFill>
                <a:srgbClr val="666666"/>
              </a:solidFill>
              <a:latin typeface="Calibri"/>
              <a:ea typeface="Calibri"/>
              <a:cs typeface="Calibri"/>
              <a:sym typeface="Calibri"/>
            </a:endParaRPr>
          </a:p>
        </p:txBody>
      </p:sp>
      <p:sp>
        <p:nvSpPr>
          <p:cNvPr id="597" name="Google Shape;597;gd1e050df0c_0_153"/>
          <p:cNvSpPr txBox="1"/>
          <p:nvPr/>
        </p:nvSpPr>
        <p:spPr>
          <a:xfrm>
            <a:off x="899800" y="2211425"/>
            <a:ext cx="4443300" cy="4279200"/>
          </a:xfrm>
          <a:prstGeom prst="rect">
            <a:avLst/>
          </a:prstGeom>
          <a:noFill/>
          <a:ln>
            <a:noFill/>
          </a:ln>
        </p:spPr>
        <p:txBody>
          <a:bodyPr anchorCtr="0" anchor="t" bIns="91425" lIns="91425" spcFirstLastPara="1" rIns="91425" wrap="square" tIns="91425">
            <a:spAutoFit/>
          </a:bodyPr>
          <a:lstStyle/>
          <a:p>
            <a:pPr indent="0" lvl="0" marL="0" marR="0" rtl="0" algn="ctr">
              <a:lnSpc>
                <a:spcPct val="150000"/>
              </a:lnSpc>
              <a:spcBef>
                <a:spcPts val="0"/>
              </a:spcBef>
              <a:spcAft>
                <a:spcPts val="0"/>
              </a:spcAft>
              <a:buClr>
                <a:srgbClr val="000000"/>
              </a:buClr>
              <a:buSzPts val="2100"/>
              <a:buFont typeface="Arial"/>
              <a:buNone/>
            </a:pPr>
            <a:r>
              <a:rPr b="1" i="0" lang="fr-FR" sz="2100" u="sng" cap="none" strike="noStrike">
                <a:solidFill>
                  <a:srgbClr val="666666"/>
                </a:solidFill>
                <a:latin typeface="Calibri"/>
                <a:ea typeface="Calibri"/>
                <a:cs typeface="Calibri"/>
                <a:sym typeface="Calibri"/>
              </a:rPr>
              <a:t>Avec le marteau</a:t>
            </a:r>
            <a:endParaRPr b="1" i="0" sz="2100" u="sng" cap="none" strike="noStrike">
              <a:solidFill>
                <a:srgbClr val="666666"/>
              </a:solidFill>
              <a:latin typeface="Calibri"/>
              <a:ea typeface="Calibri"/>
              <a:cs typeface="Calibri"/>
              <a:sym typeface="Calibri"/>
            </a:endParaRPr>
          </a:p>
          <a:p>
            <a:pPr indent="0" lvl="0" marL="0" marR="0" rtl="0" algn="l">
              <a:lnSpc>
                <a:spcPct val="150000"/>
              </a:lnSpc>
              <a:spcBef>
                <a:spcPts val="0"/>
              </a:spcBef>
              <a:spcAft>
                <a:spcPts val="0"/>
              </a:spcAft>
              <a:buClr>
                <a:srgbClr val="000000"/>
              </a:buClr>
              <a:buSzPts val="2100"/>
              <a:buFont typeface="Arial"/>
              <a:buNone/>
            </a:pPr>
            <a:r>
              <a:rPr b="0" i="0" lang="fr-FR" sz="2100" u="none" cap="none" strike="noStrike">
                <a:solidFill>
                  <a:srgbClr val="666666"/>
                </a:solidFill>
                <a:latin typeface="Calibri"/>
                <a:ea typeface="Calibri"/>
                <a:cs typeface="Calibri"/>
                <a:sym typeface="Calibri"/>
              </a:rPr>
              <a:t>→ </a:t>
            </a:r>
            <a:r>
              <a:rPr lang="fr-FR" sz="2100">
                <a:solidFill>
                  <a:srgbClr val="666666"/>
                </a:solidFill>
                <a:latin typeface="Calibri"/>
                <a:ea typeface="Calibri"/>
                <a:cs typeface="Calibri"/>
                <a:sym typeface="Calibri"/>
              </a:rPr>
              <a:t>Le but est de marquer au moins deux points</a:t>
            </a:r>
            <a:endParaRPr b="0" i="0" sz="2100" u="none" cap="none" strike="noStrike">
              <a:solidFill>
                <a:srgbClr val="666666"/>
              </a:solidFill>
              <a:latin typeface="Calibri"/>
              <a:ea typeface="Calibri"/>
              <a:cs typeface="Calibri"/>
              <a:sym typeface="Calibri"/>
            </a:endParaRPr>
          </a:p>
          <a:p>
            <a:pPr indent="0" lvl="0" marL="0" marR="0" rtl="0" algn="l">
              <a:lnSpc>
                <a:spcPct val="150000"/>
              </a:lnSpc>
              <a:spcBef>
                <a:spcPts val="0"/>
              </a:spcBef>
              <a:spcAft>
                <a:spcPts val="0"/>
              </a:spcAft>
              <a:buClr>
                <a:srgbClr val="000000"/>
              </a:buClr>
              <a:buSzPts val="2100"/>
              <a:buFont typeface="Arial"/>
              <a:buNone/>
            </a:pPr>
            <a:r>
              <a:rPr b="0" i="0" lang="fr-FR" sz="2100" u="none" cap="none" strike="noStrike">
                <a:solidFill>
                  <a:srgbClr val="666666"/>
                </a:solidFill>
                <a:latin typeface="Calibri"/>
                <a:ea typeface="Calibri"/>
                <a:cs typeface="Calibri"/>
                <a:sym typeface="Calibri"/>
              </a:rPr>
              <a:t>→ </a:t>
            </a:r>
            <a:r>
              <a:rPr lang="fr-FR" sz="2100">
                <a:solidFill>
                  <a:srgbClr val="666666"/>
                </a:solidFill>
                <a:latin typeface="Calibri"/>
                <a:ea typeface="Calibri"/>
                <a:cs typeface="Calibri"/>
                <a:sym typeface="Calibri"/>
              </a:rPr>
              <a:t>Utiliser des gardes de coin (zone extérieure aux lignes du 4 pieds)</a:t>
            </a:r>
            <a:endParaRPr b="0" i="0" sz="2100" u="none" cap="none" strike="noStrike">
              <a:solidFill>
                <a:srgbClr val="666666"/>
              </a:solidFill>
              <a:latin typeface="Calibri"/>
              <a:ea typeface="Calibri"/>
              <a:cs typeface="Calibri"/>
              <a:sym typeface="Calibri"/>
            </a:endParaRPr>
          </a:p>
          <a:p>
            <a:pPr indent="0" lvl="0" marL="0" marR="0" rtl="0" algn="l">
              <a:lnSpc>
                <a:spcPct val="150000"/>
              </a:lnSpc>
              <a:spcBef>
                <a:spcPts val="0"/>
              </a:spcBef>
              <a:spcAft>
                <a:spcPts val="0"/>
              </a:spcAft>
              <a:buClr>
                <a:srgbClr val="000000"/>
              </a:buClr>
              <a:buSzPts val="2100"/>
              <a:buFont typeface="Arial"/>
              <a:buNone/>
            </a:pPr>
            <a:r>
              <a:rPr b="0" i="0" lang="fr-FR" sz="2100" u="none" cap="none" strike="noStrike">
                <a:solidFill>
                  <a:srgbClr val="666666"/>
                </a:solidFill>
                <a:latin typeface="Calibri"/>
                <a:ea typeface="Calibri"/>
                <a:cs typeface="Calibri"/>
                <a:sym typeface="Calibri"/>
              </a:rPr>
              <a:t>→ </a:t>
            </a:r>
            <a:r>
              <a:rPr lang="fr-FR" sz="2100">
                <a:solidFill>
                  <a:srgbClr val="666666"/>
                </a:solidFill>
                <a:latin typeface="Calibri"/>
                <a:ea typeface="Calibri"/>
                <a:cs typeface="Calibri"/>
                <a:sym typeface="Calibri"/>
              </a:rPr>
              <a:t>Utiliser les côtés de la zone de jeu et conserver la voie du 4 pieds ouverte</a:t>
            </a:r>
            <a:endParaRPr sz="2100">
              <a:solidFill>
                <a:srgbClr val="666666"/>
              </a:solidFill>
              <a:latin typeface="Calibri"/>
              <a:ea typeface="Calibri"/>
              <a:cs typeface="Calibri"/>
              <a:sym typeface="Calibri"/>
            </a:endParaRPr>
          </a:p>
          <a:p>
            <a:pPr indent="0" lvl="0" marL="0" marR="0" rtl="0" algn="l">
              <a:lnSpc>
                <a:spcPct val="150000"/>
              </a:lnSpc>
              <a:spcBef>
                <a:spcPts val="0"/>
              </a:spcBef>
              <a:spcAft>
                <a:spcPts val="0"/>
              </a:spcAft>
              <a:buClr>
                <a:srgbClr val="000000"/>
              </a:buClr>
              <a:buSzPts val="2100"/>
              <a:buFont typeface="Arial"/>
              <a:buNone/>
            </a:pPr>
            <a:r>
              <a:rPr lang="fr-FR" sz="2100">
                <a:solidFill>
                  <a:srgbClr val="666666"/>
                </a:solidFill>
                <a:latin typeface="Calibri"/>
                <a:ea typeface="Calibri"/>
                <a:cs typeface="Calibri"/>
                <a:sym typeface="Calibri"/>
              </a:rPr>
              <a:t>→ Jeu offensif</a:t>
            </a:r>
            <a:endParaRPr sz="2100">
              <a:solidFill>
                <a:srgbClr val="666666"/>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598" name="Google Shape;598;gd1e050df0c_0_153"/>
          <p:cNvSpPr txBox="1"/>
          <p:nvPr/>
        </p:nvSpPr>
        <p:spPr>
          <a:xfrm>
            <a:off x="6340725" y="2201250"/>
            <a:ext cx="4443300" cy="4279200"/>
          </a:xfrm>
          <a:prstGeom prst="rect">
            <a:avLst/>
          </a:prstGeom>
          <a:noFill/>
          <a:ln>
            <a:noFill/>
          </a:ln>
        </p:spPr>
        <p:txBody>
          <a:bodyPr anchorCtr="0" anchor="t" bIns="91425" lIns="91425" spcFirstLastPara="1" rIns="91425" wrap="square" tIns="91425">
            <a:spAutoFit/>
          </a:bodyPr>
          <a:lstStyle/>
          <a:p>
            <a:pPr indent="0" lvl="0" marL="0" marR="0" rtl="0" algn="ctr">
              <a:lnSpc>
                <a:spcPct val="150000"/>
              </a:lnSpc>
              <a:spcBef>
                <a:spcPts val="0"/>
              </a:spcBef>
              <a:spcAft>
                <a:spcPts val="0"/>
              </a:spcAft>
              <a:buClr>
                <a:srgbClr val="000000"/>
              </a:buClr>
              <a:buSzPts val="2100"/>
              <a:buFont typeface="Arial"/>
              <a:buNone/>
            </a:pPr>
            <a:r>
              <a:rPr b="1" i="0" lang="fr-FR" sz="2100" u="sng" cap="none" strike="noStrike">
                <a:solidFill>
                  <a:srgbClr val="666666"/>
                </a:solidFill>
                <a:latin typeface="Calibri"/>
                <a:ea typeface="Calibri"/>
                <a:cs typeface="Calibri"/>
                <a:sym typeface="Calibri"/>
              </a:rPr>
              <a:t>Sans le marteau</a:t>
            </a:r>
            <a:endParaRPr b="1" i="0" sz="2100" u="sng" cap="none" strike="noStrike">
              <a:solidFill>
                <a:srgbClr val="666666"/>
              </a:solidFill>
              <a:latin typeface="Calibri"/>
              <a:ea typeface="Calibri"/>
              <a:cs typeface="Calibri"/>
              <a:sym typeface="Calibri"/>
            </a:endParaRPr>
          </a:p>
          <a:p>
            <a:pPr indent="0" lvl="0" marL="0" marR="0" rtl="0" algn="l">
              <a:lnSpc>
                <a:spcPct val="150000"/>
              </a:lnSpc>
              <a:spcBef>
                <a:spcPts val="0"/>
              </a:spcBef>
              <a:spcAft>
                <a:spcPts val="0"/>
              </a:spcAft>
              <a:buClr>
                <a:srgbClr val="000000"/>
              </a:buClr>
              <a:buSzPts val="2100"/>
              <a:buFont typeface="Arial"/>
              <a:buNone/>
            </a:pPr>
            <a:r>
              <a:rPr b="0" i="0" lang="fr-FR" sz="2100" u="none" cap="none" strike="noStrike">
                <a:solidFill>
                  <a:srgbClr val="666666"/>
                </a:solidFill>
                <a:latin typeface="Calibri"/>
                <a:ea typeface="Calibri"/>
                <a:cs typeface="Calibri"/>
                <a:sym typeface="Calibri"/>
              </a:rPr>
              <a:t>→ </a:t>
            </a:r>
            <a:r>
              <a:rPr lang="fr-FR" sz="2100">
                <a:solidFill>
                  <a:srgbClr val="666666"/>
                </a:solidFill>
                <a:latin typeface="Calibri"/>
                <a:ea typeface="Calibri"/>
                <a:cs typeface="Calibri"/>
                <a:sym typeface="Calibri"/>
              </a:rPr>
              <a:t>Le but est de voler un point ou limiter l’adversaire à prendre un point</a:t>
            </a:r>
            <a:endParaRPr b="0" i="0" sz="2100" u="none" cap="none" strike="noStrike">
              <a:solidFill>
                <a:srgbClr val="666666"/>
              </a:solidFill>
              <a:latin typeface="Calibri"/>
              <a:ea typeface="Calibri"/>
              <a:cs typeface="Calibri"/>
              <a:sym typeface="Calibri"/>
            </a:endParaRPr>
          </a:p>
          <a:p>
            <a:pPr indent="0" lvl="0" marL="0" marR="0" rtl="0" algn="l">
              <a:lnSpc>
                <a:spcPct val="150000"/>
              </a:lnSpc>
              <a:spcBef>
                <a:spcPts val="0"/>
              </a:spcBef>
              <a:spcAft>
                <a:spcPts val="0"/>
              </a:spcAft>
              <a:buClr>
                <a:srgbClr val="000000"/>
              </a:buClr>
              <a:buSzPts val="2100"/>
              <a:buFont typeface="Arial"/>
              <a:buNone/>
            </a:pPr>
            <a:r>
              <a:rPr b="0" i="0" lang="fr-FR" sz="2100" u="none" cap="none" strike="noStrike">
                <a:solidFill>
                  <a:srgbClr val="666666"/>
                </a:solidFill>
                <a:latin typeface="Calibri"/>
                <a:ea typeface="Calibri"/>
                <a:cs typeface="Calibri"/>
                <a:sym typeface="Calibri"/>
              </a:rPr>
              <a:t>→ </a:t>
            </a:r>
            <a:r>
              <a:rPr lang="fr-FR" sz="2100">
                <a:solidFill>
                  <a:srgbClr val="666666"/>
                </a:solidFill>
                <a:latin typeface="Calibri"/>
                <a:ea typeface="Calibri"/>
                <a:cs typeface="Calibri"/>
                <a:sym typeface="Calibri"/>
              </a:rPr>
              <a:t>Utiliser des gardes de centre (zone entre les lignes du 4 pieds)</a:t>
            </a:r>
            <a:endParaRPr b="0" i="0" sz="2100" u="none" cap="none" strike="noStrike">
              <a:solidFill>
                <a:srgbClr val="666666"/>
              </a:solidFill>
              <a:latin typeface="Calibri"/>
              <a:ea typeface="Calibri"/>
              <a:cs typeface="Calibri"/>
              <a:sym typeface="Calibri"/>
            </a:endParaRPr>
          </a:p>
          <a:p>
            <a:pPr indent="0" lvl="0" marL="0" marR="0" rtl="0" algn="l">
              <a:lnSpc>
                <a:spcPct val="150000"/>
              </a:lnSpc>
              <a:spcBef>
                <a:spcPts val="0"/>
              </a:spcBef>
              <a:spcAft>
                <a:spcPts val="0"/>
              </a:spcAft>
              <a:buClr>
                <a:srgbClr val="000000"/>
              </a:buClr>
              <a:buSzPts val="2100"/>
              <a:buFont typeface="Arial"/>
              <a:buNone/>
            </a:pPr>
            <a:r>
              <a:rPr b="0" i="0" lang="fr-FR" sz="2100" u="none" cap="none" strike="noStrike">
                <a:solidFill>
                  <a:srgbClr val="666666"/>
                </a:solidFill>
                <a:latin typeface="Calibri"/>
                <a:ea typeface="Calibri"/>
                <a:cs typeface="Calibri"/>
                <a:sym typeface="Calibri"/>
              </a:rPr>
              <a:t>→ </a:t>
            </a:r>
            <a:r>
              <a:rPr lang="fr-FR" sz="2100">
                <a:solidFill>
                  <a:srgbClr val="666666"/>
                </a:solidFill>
                <a:latin typeface="Calibri"/>
                <a:ea typeface="Calibri"/>
                <a:cs typeface="Calibri"/>
                <a:sym typeface="Calibri"/>
              </a:rPr>
              <a:t>Jouer vers le centre de la zone de jeu et bloquer la voie du 4 pieds</a:t>
            </a:r>
            <a:endParaRPr sz="2100">
              <a:solidFill>
                <a:srgbClr val="666666"/>
              </a:solidFill>
              <a:latin typeface="Calibri"/>
              <a:ea typeface="Calibri"/>
              <a:cs typeface="Calibri"/>
              <a:sym typeface="Calibri"/>
            </a:endParaRPr>
          </a:p>
          <a:p>
            <a:pPr indent="0" lvl="0" marL="0" marR="0" rtl="0" algn="l">
              <a:lnSpc>
                <a:spcPct val="150000"/>
              </a:lnSpc>
              <a:spcBef>
                <a:spcPts val="0"/>
              </a:spcBef>
              <a:spcAft>
                <a:spcPts val="0"/>
              </a:spcAft>
              <a:buClr>
                <a:srgbClr val="000000"/>
              </a:buClr>
              <a:buSzPts val="2100"/>
              <a:buFont typeface="Arial"/>
              <a:buNone/>
            </a:pPr>
            <a:r>
              <a:rPr lang="fr-FR" sz="2100">
                <a:solidFill>
                  <a:srgbClr val="666666"/>
                </a:solidFill>
                <a:latin typeface="Calibri"/>
                <a:ea typeface="Calibri"/>
                <a:cs typeface="Calibri"/>
                <a:sym typeface="Calibri"/>
              </a:rPr>
              <a:t>→ Jeu offensif</a:t>
            </a:r>
            <a:endParaRPr sz="2100">
              <a:solidFill>
                <a:srgbClr val="666666"/>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cxnSp>
        <p:nvCxnSpPr>
          <p:cNvPr id="599" name="Google Shape;599;gd1e050df0c_0_153"/>
          <p:cNvCxnSpPr/>
          <p:nvPr/>
        </p:nvCxnSpPr>
        <p:spPr>
          <a:xfrm>
            <a:off x="5653425" y="2530925"/>
            <a:ext cx="34200" cy="3900600"/>
          </a:xfrm>
          <a:prstGeom prst="straightConnector1">
            <a:avLst/>
          </a:prstGeom>
          <a:noFill/>
          <a:ln cap="flat" cmpd="sng" w="19050">
            <a:solidFill>
              <a:schemeClr val="dk1"/>
            </a:solidFill>
            <a:prstDash val="solid"/>
            <a:round/>
            <a:headEnd len="sm" w="sm" type="none"/>
            <a:tailEnd len="sm" w="sm" type="none"/>
          </a:ln>
        </p:spPr>
      </p:cxnSp>
      <p:sp>
        <p:nvSpPr>
          <p:cNvPr id="600" name="Google Shape;600;gd1e050df0c_0_153"/>
          <p:cNvSpPr txBox="1"/>
          <p:nvPr/>
        </p:nvSpPr>
        <p:spPr>
          <a:xfrm>
            <a:off x="137975" y="5624038"/>
            <a:ext cx="1070100" cy="1108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6000"/>
              <a:buFont typeface="Arial"/>
              <a:buNone/>
            </a:pPr>
            <a:r>
              <a:rPr b="0" i="0" lang="fr-FR" sz="6000" u="none" cap="none" strike="noStrike">
                <a:solidFill>
                  <a:srgbClr val="000000"/>
                </a:solidFill>
                <a:latin typeface="Calibri"/>
                <a:ea typeface="Calibri"/>
                <a:cs typeface="Calibri"/>
                <a:sym typeface="Calibri"/>
              </a:rPr>
              <a:t>🔨</a:t>
            </a:r>
            <a:endParaRPr b="0" i="0" sz="6000" u="none" cap="none" strike="noStrike">
              <a:solidFill>
                <a:srgbClr val="000000"/>
              </a:solidFill>
              <a:latin typeface="Calibri"/>
              <a:ea typeface="Calibri"/>
              <a:cs typeface="Calibri"/>
              <a:sym typeface="Calibri"/>
            </a:endParaRPr>
          </a:p>
        </p:txBody>
      </p:sp>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4" name="Shape 604"/>
        <p:cNvGrpSpPr/>
        <p:nvPr/>
      </p:nvGrpSpPr>
      <p:grpSpPr>
        <a:xfrm>
          <a:off x="0" y="0"/>
          <a:ext cx="0" cy="0"/>
          <a:chOff x="0" y="0"/>
          <a:chExt cx="0" cy="0"/>
        </a:xfrm>
      </p:grpSpPr>
      <p:sp>
        <p:nvSpPr>
          <p:cNvPr id="605" name="Google Shape;605;gd1e050df0c_0_170"/>
          <p:cNvSpPr/>
          <p:nvPr/>
        </p:nvSpPr>
        <p:spPr>
          <a:xfrm>
            <a:off x="0" y="76200"/>
            <a:ext cx="8548200" cy="1851900"/>
          </a:xfrm>
          <a:prstGeom prst="rightArrow">
            <a:avLst>
              <a:gd fmla="val 50000" name="adj1"/>
              <a:gd fmla="val 50000" name="adj2"/>
            </a:avLst>
          </a:prstGeom>
          <a:solidFill>
            <a:srgbClr val="A2DDFF"/>
          </a:solidFill>
          <a:ln cap="flat" cmpd="sng" w="76200">
            <a:solidFill>
              <a:srgbClr val="38B6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6" name="Google Shape;606;gd1e050df0c_0_170"/>
          <p:cNvSpPr txBox="1"/>
          <p:nvPr/>
        </p:nvSpPr>
        <p:spPr>
          <a:xfrm>
            <a:off x="10303775" y="0"/>
            <a:ext cx="1888500" cy="369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200"/>
              <a:buFont typeface="Arial"/>
              <a:buNone/>
            </a:pPr>
            <a:r>
              <a:rPr b="0" i="0" lang="fr-FR" sz="1200" u="none" cap="none" strike="noStrike">
                <a:solidFill>
                  <a:schemeClr val="dk1"/>
                </a:solidFill>
                <a:latin typeface="Josefin Sans"/>
                <a:ea typeface="Josefin Sans"/>
                <a:cs typeface="Josefin Sans"/>
                <a:sym typeface="Josefin Sans"/>
              </a:rPr>
              <a:t>NIVEAU </a:t>
            </a:r>
            <a:r>
              <a:rPr lang="fr-FR" sz="1200">
                <a:solidFill>
                  <a:schemeClr val="dk1"/>
                </a:solidFill>
                <a:latin typeface="Josefin Sans"/>
                <a:ea typeface="Josefin Sans"/>
                <a:cs typeface="Josefin Sans"/>
                <a:sym typeface="Josefin Sans"/>
              </a:rPr>
              <a:t>2</a:t>
            </a:r>
            <a:r>
              <a:rPr b="0" i="0" lang="fr-FR" sz="1200" u="none" cap="none" strike="noStrike">
                <a:solidFill>
                  <a:schemeClr val="dk1"/>
                </a:solidFill>
                <a:latin typeface="Josefin Sans"/>
                <a:ea typeface="Josefin Sans"/>
                <a:cs typeface="Josefin Sans"/>
                <a:sym typeface="Josefin Sans"/>
              </a:rPr>
              <a:t> - SEMAINE </a:t>
            </a:r>
            <a:r>
              <a:rPr lang="fr-FR" sz="1200">
                <a:solidFill>
                  <a:schemeClr val="dk1"/>
                </a:solidFill>
                <a:latin typeface="Josefin Sans"/>
                <a:ea typeface="Josefin Sans"/>
                <a:cs typeface="Josefin Sans"/>
                <a:sym typeface="Josefin Sans"/>
              </a:rPr>
              <a:t>7</a:t>
            </a:r>
            <a:endParaRPr b="0" i="0" sz="1200" u="none" cap="none" strike="noStrike">
              <a:solidFill>
                <a:srgbClr val="000000"/>
              </a:solidFill>
              <a:latin typeface="Josefin Sans"/>
              <a:ea typeface="Josefin Sans"/>
              <a:cs typeface="Josefin Sans"/>
              <a:sym typeface="Josefin Sans"/>
            </a:endParaRPr>
          </a:p>
        </p:txBody>
      </p:sp>
      <p:pic>
        <p:nvPicPr>
          <p:cNvPr id="607" name="Google Shape;607;gd1e050df0c_0_170"/>
          <p:cNvPicPr preferRelativeResize="0"/>
          <p:nvPr/>
        </p:nvPicPr>
        <p:blipFill rotWithShape="1">
          <a:blip r:embed="rId3">
            <a:alphaModFix/>
          </a:blip>
          <a:srcRect b="32569" l="9350" r="6862" t="33968"/>
          <a:stretch/>
        </p:blipFill>
        <p:spPr>
          <a:xfrm>
            <a:off x="9606975" y="6060150"/>
            <a:ext cx="2585025" cy="797850"/>
          </a:xfrm>
          <a:prstGeom prst="rect">
            <a:avLst/>
          </a:prstGeom>
          <a:noFill/>
          <a:ln>
            <a:noFill/>
          </a:ln>
          <a:effectLst>
            <a:outerShdw blurRad="157163" rotWithShape="0" algn="bl" dir="5400000" dist="47625">
              <a:srgbClr val="000000">
                <a:alpha val="49800"/>
              </a:srgbClr>
            </a:outerShdw>
            <a:reflection blurRad="0" dir="0" dist="0" endA="0" endPos="1000" fadeDir="5400012" kx="0" rotWithShape="0" algn="bl" stPos="0" sy="-100000" ky="0"/>
          </a:effectLst>
        </p:spPr>
      </p:pic>
      <p:sp>
        <p:nvSpPr>
          <p:cNvPr id="608" name="Google Shape;608;gd1e050df0c_0_170"/>
          <p:cNvSpPr txBox="1"/>
          <p:nvPr>
            <p:ph idx="4294967295" type="title"/>
          </p:nvPr>
        </p:nvSpPr>
        <p:spPr>
          <a:xfrm>
            <a:off x="0" y="339300"/>
            <a:ext cx="8686800" cy="13257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SzPts val="4400"/>
              <a:buNone/>
            </a:pPr>
            <a:r>
              <a:rPr lang="fr-FR" sz="3900">
                <a:latin typeface="Short Stack"/>
                <a:ea typeface="Short Stack"/>
                <a:cs typeface="Short Stack"/>
                <a:sym typeface="Short Stack"/>
              </a:rPr>
              <a:t>Stratégie - Le pointage</a:t>
            </a:r>
            <a:endParaRPr sz="3900">
              <a:latin typeface="Short Stack"/>
              <a:ea typeface="Short Stack"/>
              <a:cs typeface="Short Stack"/>
              <a:sym typeface="Short Stack"/>
            </a:endParaRPr>
          </a:p>
        </p:txBody>
      </p:sp>
      <p:sp>
        <p:nvSpPr>
          <p:cNvPr id="609" name="Google Shape;609;gd1e050df0c_0_170"/>
          <p:cNvSpPr txBox="1"/>
          <p:nvPr/>
        </p:nvSpPr>
        <p:spPr>
          <a:xfrm>
            <a:off x="288300" y="1672450"/>
            <a:ext cx="7030200" cy="535800"/>
          </a:xfrm>
          <a:prstGeom prst="rect">
            <a:avLst/>
          </a:prstGeom>
          <a:noFill/>
          <a:ln>
            <a:noFill/>
          </a:ln>
        </p:spPr>
        <p:txBody>
          <a:bodyPr anchorCtr="0" anchor="t" bIns="45700" lIns="91425" spcFirstLastPara="1" rIns="91425" wrap="square" tIns="45700">
            <a:noAutofit/>
          </a:bodyPr>
          <a:lstStyle/>
          <a:p>
            <a:pPr indent="0" lvl="0" marL="0" marR="0" rtl="0" algn="l">
              <a:lnSpc>
                <a:spcPct val="150000"/>
              </a:lnSpc>
              <a:spcBef>
                <a:spcPts val="0"/>
              </a:spcBef>
              <a:spcAft>
                <a:spcPts val="0"/>
              </a:spcAft>
              <a:buClr>
                <a:srgbClr val="000000"/>
              </a:buClr>
              <a:buSzPts val="2100"/>
              <a:buFont typeface="Arial"/>
              <a:buNone/>
            </a:pPr>
            <a:r>
              <a:rPr b="1" lang="fr-FR" sz="2500">
                <a:solidFill>
                  <a:srgbClr val="666666"/>
                </a:solidFill>
                <a:latin typeface="Calibri"/>
                <a:ea typeface="Calibri"/>
                <a:cs typeface="Calibri"/>
                <a:sym typeface="Calibri"/>
              </a:rPr>
              <a:t>Le pointage nous guide vers la stratégie à adopter</a:t>
            </a:r>
            <a:r>
              <a:rPr b="1" i="0" lang="fr-FR" sz="2500" u="none" cap="none" strike="noStrike">
                <a:solidFill>
                  <a:srgbClr val="666666"/>
                </a:solidFill>
                <a:latin typeface="Calibri"/>
                <a:ea typeface="Calibri"/>
                <a:cs typeface="Calibri"/>
                <a:sym typeface="Calibri"/>
              </a:rPr>
              <a:t> :</a:t>
            </a:r>
            <a:endParaRPr b="0" i="0" sz="2500" u="none" cap="none" strike="noStrike">
              <a:solidFill>
                <a:srgbClr val="666666"/>
              </a:solidFill>
              <a:latin typeface="Calibri"/>
              <a:ea typeface="Calibri"/>
              <a:cs typeface="Calibri"/>
              <a:sym typeface="Calibri"/>
            </a:endParaRPr>
          </a:p>
          <a:p>
            <a:pPr indent="0" lvl="0" marL="0" marR="0" rtl="0" algn="l">
              <a:lnSpc>
                <a:spcPct val="115000"/>
              </a:lnSpc>
              <a:spcBef>
                <a:spcPts val="0"/>
              </a:spcBef>
              <a:spcAft>
                <a:spcPts val="0"/>
              </a:spcAft>
              <a:buClr>
                <a:srgbClr val="000000"/>
              </a:buClr>
              <a:buSzPts val="2100"/>
              <a:buFont typeface="Arial"/>
              <a:buNone/>
            </a:pPr>
            <a:r>
              <a:t/>
            </a:r>
            <a:endParaRPr b="0" i="0" sz="2100" u="none" cap="none" strike="noStrike">
              <a:solidFill>
                <a:srgbClr val="666666"/>
              </a:solidFill>
              <a:latin typeface="Calibri"/>
              <a:ea typeface="Calibri"/>
              <a:cs typeface="Calibri"/>
              <a:sym typeface="Calibri"/>
            </a:endParaRPr>
          </a:p>
          <a:p>
            <a:pPr indent="0" lvl="0" marL="0" marR="0" rtl="0" algn="l">
              <a:lnSpc>
                <a:spcPct val="115000"/>
              </a:lnSpc>
              <a:spcBef>
                <a:spcPts val="0"/>
              </a:spcBef>
              <a:spcAft>
                <a:spcPts val="0"/>
              </a:spcAft>
              <a:buClr>
                <a:srgbClr val="000000"/>
              </a:buClr>
              <a:buSzPts val="2100"/>
              <a:buFont typeface="Arial"/>
              <a:buNone/>
            </a:pPr>
            <a:r>
              <a:t/>
            </a:r>
            <a:endParaRPr b="0" i="0" sz="2100" u="none" cap="none" strike="noStrike">
              <a:solidFill>
                <a:srgbClr val="666666"/>
              </a:solidFill>
              <a:latin typeface="Calibri"/>
              <a:ea typeface="Calibri"/>
              <a:cs typeface="Calibri"/>
              <a:sym typeface="Calibri"/>
            </a:endParaRPr>
          </a:p>
        </p:txBody>
      </p:sp>
      <p:sp>
        <p:nvSpPr>
          <p:cNvPr id="610" name="Google Shape;610;gd1e050df0c_0_170"/>
          <p:cNvSpPr txBox="1"/>
          <p:nvPr/>
        </p:nvSpPr>
        <p:spPr>
          <a:xfrm>
            <a:off x="442600" y="2211425"/>
            <a:ext cx="4443300" cy="3487200"/>
          </a:xfrm>
          <a:prstGeom prst="rect">
            <a:avLst/>
          </a:prstGeom>
          <a:noFill/>
          <a:ln>
            <a:noFill/>
          </a:ln>
        </p:spPr>
        <p:txBody>
          <a:bodyPr anchorCtr="0" anchor="t" bIns="91425" lIns="91425" spcFirstLastPara="1" rIns="91425" wrap="square" tIns="91425">
            <a:spAutoFit/>
          </a:bodyPr>
          <a:lstStyle/>
          <a:p>
            <a:pPr indent="0" lvl="0" marL="0" marR="0" rtl="0" algn="ctr">
              <a:lnSpc>
                <a:spcPct val="150000"/>
              </a:lnSpc>
              <a:spcBef>
                <a:spcPts val="0"/>
              </a:spcBef>
              <a:spcAft>
                <a:spcPts val="0"/>
              </a:spcAft>
              <a:buClr>
                <a:srgbClr val="000000"/>
              </a:buClr>
              <a:buSzPts val="2100"/>
              <a:buFont typeface="Arial"/>
              <a:buNone/>
            </a:pPr>
            <a:r>
              <a:rPr b="1" lang="fr-FR" sz="2100" u="sng">
                <a:solidFill>
                  <a:srgbClr val="666666"/>
                </a:solidFill>
                <a:latin typeface="Calibri"/>
                <a:ea typeface="Calibri"/>
                <a:cs typeface="Calibri"/>
                <a:sym typeface="Calibri"/>
              </a:rPr>
              <a:t>Lorsque l’équipe à l’avance</a:t>
            </a:r>
            <a:endParaRPr b="1" i="0" sz="2100" u="sng" cap="none" strike="noStrike">
              <a:solidFill>
                <a:srgbClr val="666666"/>
              </a:solidFill>
              <a:latin typeface="Calibri"/>
              <a:ea typeface="Calibri"/>
              <a:cs typeface="Calibri"/>
              <a:sym typeface="Calibri"/>
            </a:endParaRPr>
          </a:p>
          <a:p>
            <a:pPr indent="0" lvl="0" marL="0" rtl="0" algn="l">
              <a:lnSpc>
                <a:spcPct val="115000"/>
              </a:lnSpc>
              <a:spcBef>
                <a:spcPts val="0"/>
              </a:spcBef>
              <a:spcAft>
                <a:spcPts val="0"/>
              </a:spcAft>
              <a:buNone/>
            </a:pPr>
            <a:r>
              <a:rPr lang="fr-FR" sz="2100">
                <a:solidFill>
                  <a:srgbClr val="666666"/>
                </a:solidFill>
                <a:latin typeface="Calibri"/>
                <a:ea typeface="Calibri"/>
                <a:cs typeface="Calibri"/>
                <a:sym typeface="Calibri"/>
              </a:rPr>
              <a:t>→ Généralement une partie plus défensive, jouer plus de sorties de pierres pour garder un jeu ouvert</a:t>
            </a:r>
            <a:endParaRPr sz="2100">
              <a:solidFill>
                <a:srgbClr val="666666"/>
              </a:solidFill>
              <a:latin typeface="Calibri"/>
              <a:ea typeface="Calibri"/>
              <a:cs typeface="Calibri"/>
              <a:sym typeface="Calibri"/>
            </a:endParaRPr>
          </a:p>
          <a:p>
            <a:pPr indent="0" lvl="0" marL="0" rtl="0" algn="l">
              <a:lnSpc>
                <a:spcPct val="115000"/>
              </a:lnSpc>
              <a:spcBef>
                <a:spcPts val="0"/>
              </a:spcBef>
              <a:spcAft>
                <a:spcPts val="0"/>
              </a:spcAft>
              <a:buNone/>
            </a:pPr>
            <a:r>
              <a:rPr lang="fr-FR" sz="2100">
                <a:solidFill>
                  <a:srgbClr val="666666"/>
                </a:solidFill>
                <a:latin typeface="Calibri"/>
                <a:ea typeface="Calibri"/>
                <a:cs typeface="Calibri"/>
                <a:sym typeface="Calibri"/>
              </a:rPr>
              <a:t>→ Tentez de minimiser le nombre de pierres en jeu</a:t>
            </a:r>
            <a:endParaRPr sz="2100">
              <a:solidFill>
                <a:srgbClr val="666666"/>
              </a:solidFill>
              <a:latin typeface="Calibri"/>
              <a:ea typeface="Calibri"/>
              <a:cs typeface="Calibri"/>
              <a:sym typeface="Calibri"/>
            </a:endParaRPr>
          </a:p>
          <a:p>
            <a:pPr indent="0" lvl="0" marL="0" rtl="0" algn="l">
              <a:lnSpc>
                <a:spcPct val="115000"/>
              </a:lnSpc>
              <a:spcBef>
                <a:spcPts val="0"/>
              </a:spcBef>
              <a:spcAft>
                <a:spcPts val="0"/>
              </a:spcAft>
              <a:buNone/>
            </a:pPr>
            <a:r>
              <a:rPr lang="fr-FR" sz="2100">
                <a:solidFill>
                  <a:srgbClr val="666666"/>
                </a:solidFill>
                <a:latin typeface="Calibri"/>
                <a:ea typeface="Calibri"/>
                <a:cs typeface="Calibri"/>
                <a:sym typeface="Calibri"/>
              </a:rPr>
              <a:t>→ Tentez de minimiser le nombre de gardes</a:t>
            </a:r>
            <a:endParaRPr sz="2000">
              <a:solidFill>
                <a:srgbClr val="666666"/>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611" name="Google Shape;611;gd1e050df0c_0_170"/>
          <p:cNvSpPr txBox="1"/>
          <p:nvPr/>
        </p:nvSpPr>
        <p:spPr>
          <a:xfrm>
            <a:off x="6797925" y="2201250"/>
            <a:ext cx="4443300" cy="4230600"/>
          </a:xfrm>
          <a:prstGeom prst="rect">
            <a:avLst/>
          </a:prstGeom>
          <a:noFill/>
          <a:ln>
            <a:noFill/>
          </a:ln>
        </p:spPr>
        <p:txBody>
          <a:bodyPr anchorCtr="0" anchor="t" bIns="91425" lIns="91425" spcFirstLastPara="1" rIns="91425" wrap="square" tIns="91425">
            <a:spAutoFit/>
          </a:bodyPr>
          <a:lstStyle/>
          <a:p>
            <a:pPr indent="0" lvl="0" marL="0" marR="0" rtl="0" algn="ctr">
              <a:lnSpc>
                <a:spcPct val="150000"/>
              </a:lnSpc>
              <a:spcBef>
                <a:spcPts val="0"/>
              </a:spcBef>
              <a:spcAft>
                <a:spcPts val="0"/>
              </a:spcAft>
              <a:buClr>
                <a:srgbClr val="000000"/>
              </a:buClr>
              <a:buSzPts val="2100"/>
              <a:buFont typeface="Arial"/>
              <a:buNone/>
            </a:pPr>
            <a:r>
              <a:rPr b="1" lang="fr-FR" sz="2100" u="sng">
                <a:solidFill>
                  <a:srgbClr val="666666"/>
                </a:solidFill>
                <a:latin typeface="Calibri"/>
                <a:ea typeface="Calibri"/>
                <a:cs typeface="Calibri"/>
                <a:sym typeface="Calibri"/>
              </a:rPr>
              <a:t>Lorsque l’équipe tire de l’arrière</a:t>
            </a:r>
            <a:endParaRPr b="1" i="0" sz="2100" u="sng" cap="none" strike="noStrike">
              <a:solidFill>
                <a:srgbClr val="666666"/>
              </a:solidFill>
              <a:latin typeface="Calibri"/>
              <a:ea typeface="Calibri"/>
              <a:cs typeface="Calibri"/>
              <a:sym typeface="Calibri"/>
            </a:endParaRPr>
          </a:p>
          <a:p>
            <a:pPr indent="0" lvl="0" marL="0" rtl="0" algn="l">
              <a:lnSpc>
                <a:spcPct val="115000"/>
              </a:lnSpc>
              <a:spcBef>
                <a:spcPts val="0"/>
              </a:spcBef>
              <a:spcAft>
                <a:spcPts val="0"/>
              </a:spcAft>
              <a:buNone/>
            </a:pPr>
            <a:r>
              <a:rPr lang="fr-FR" sz="2100">
                <a:solidFill>
                  <a:srgbClr val="666666"/>
                </a:solidFill>
                <a:latin typeface="Calibri"/>
                <a:ea typeface="Calibri"/>
                <a:cs typeface="Calibri"/>
                <a:sym typeface="Calibri"/>
              </a:rPr>
              <a:t>→ Généralement une partie plus offensive, jouer plus de placements et de gardes</a:t>
            </a:r>
            <a:endParaRPr sz="2100">
              <a:solidFill>
                <a:srgbClr val="666666"/>
              </a:solidFill>
              <a:latin typeface="Calibri"/>
              <a:ea typeface="Calibri"/>
              <a:cs typeface="Calibri"/>
              <a:sym typeface="Calibri"/>
            </a:endParaRPr>
          </a:p>
          <a:p>
            <a:pPr indent="0" lvl="0" marL="0" rtl="0" algn="l">
              <a:lnSpc>
                <a:spcPct val="115000"/>
              </a:lnSpc>
              <a:spcBef>
                <a:spcPts val="0"/>
              </a:spcBef>
              <a:spcAft>
                <a:spcPts val="0"/>
              </a:spcAft>
              <a:buNone/>
            </a:pPr>
            <a:r>
              <a:rPr lang="fr-FR" sz="2100">
                <a:solidFill>
                  <a:srgbClr val="666666"/>
                </a:solidFill>
                <a:latin typeface="Calibri"/>
                <a:ea typeface="Calibri"/>
                <a:cs typeface="Calibri"/>
                <a:sym typeface="Calibri"/>
              </a:rPr>
              <a:t>→ Tentez d’avoir plusieurs pierres en jeu</a:t>
            </a:r>
            <a:endParaRPr sz="2100">
              <a:solidFill>
                <a:srgbClr val="666666"/>
              </a:solidFill>
              <a:latin typeface="Calibri"/>
              <a:ea typeface="Calibri"/>
              <a:cs typeface="Calibri"/>
              <a:sym typeface="Calibri"/>
            </a:endParaRPr>
          </a:p>
          <a:p>
            <a:pPr indent="0" lvl="0" marL="0" rtl="0" algn="l">
              <a:lnSpc>
                <a:spcPct val="115000"/>
              </a:lnSpc>
              <a:spcBef>
                <a:spcPts val="0"/>
              </a:spcBef>
              <a:spcAft>
                <a:spcPts val="0"/>
              </a:spcAft>
              <a:buNone/>
            </a:pPr>
            <a:r>
              <a:rPr lang="fr-FR" sz="2100">
                <a:solidFill>
                  <a:srgbClr val="666666"/>
                </a:solidFill>
                <a:latin typeface="Calibri"/>
                <a:ea typeface="Calibri"/>
                <a:cs typeface="Calibri"/>
                <a:sym typeface="Calibri"/>
              </a:rPr>
              <a:t>→ Lors d’un début de partie, ne pas avoir une stratégie trop agressive lorsqu’on ne connaît pas les conditions de glace</a:t>
            </a:r>
            <a:endParaRPr sz="2000">
              <a:solidFill>
                <a:srgbClr val="666666"/>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cxnSp>
        <p:nvCxnSpPr>
          <p:cNvPr id="612" name="Google Shape;612;gd1e050df0c_0_170"/>
          <p:cNvCxnSpPr/>
          <p:nvPr/>
        </p:nvCxnSpPr>
        <p:spPr>
          <a:xfrm>
            <a:off x="5653425" y="2530925"/>
            <a:ext cx="27600" cy="3004200"/>
          </a:xfrm>
          <a:prstGeom prst="straightConnector1">
            <a:avLst/>
          </a:prstGeom>
          <a:noFill/>
          <a:ln cap="flat" cmpd="sng" w="19050">
            <a:solidFill>
              <a:schemeClr val="dk1"/>
            </a:solidFill>
            <a:prstDash val="solid"/>
            <a:round/>
            <a:headEnd len="sm" w="sm" type="none"/>
            <a:tailEnd len="sm" w="sm" type="none"/>
          </a:ln>
        </p:spPr>
      </p:cxnSp>
      <p:sp>
        <p:nvSpPr>
          <p:cNvPr id="613" name="Google Shape;613;gd1e050df0c_0_170"/>
          <p:cNvSpPr txBox="1"/>
          <p:nvPr/>
        </p:nvSpPr>
        <p:spPr>
          <a:xfrm>
            <a:off x="4252775" y="5624050"/>
            <a:ext cx="3919800" cy="11082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6000"/>
              <a:buFont typeface="Arial"/>
              <a:buNone/>
            </a:pPr>
            <a:r>
              <a:rPr lang="fr-FR" sz="6000">
                <a:latin typeface="Calibri"/>
                <a:ea typeface="Calibri"/>
                <a:cs typeface="Calibri"/>
                <a:sym typeface="Calibri"/>
              </a:rPr>
              <a:t>4️⃣ : 3️⃣</a:t>
            </a:r>
            <a:endParaRPr b="0" i="0" sz="6000" u="none" cap="none" strike="noStrike">
              <a:solidFill>
                <a:srgbClr val="000000"/>
              </a:solidFill>
              <a:latin typeface="Calibri"/>
              <a:ea typeface="Calibri"/>
              <a:cs typeface="Calibri"/>
              <a:sym typeface="Calibri"/>
            </a:endParaRPr>
          </a:p>
        </p:txBody>
      </p:sp>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7" name="Shape 617"/>
        <p:cNvGrpSpPr/>
        <p:nvPr/>
      </p:nvGrpSpPr>
      <p:grpSpPr>
        <a:xfrm>
          <a:off x="0" y="0"/>
          <a:ext cx="0" cy="0"/>
          <a:chOff x="0" y="0"/>
          <a:chExt cx="0" cy="0"/>
        </a:xfrm>
      </p:grpSpPr>
      <p:sp>
        <p:nvSpPr>
          <p:cNvPr id="618" name="Google Shape;618;gd1e050df0c_0_182"/>
          <p:cNvSpPr/>
          <p:nvPr/>
        </p:nvSpPr>
        <p:spPr>
          <a:xfrm>
            <a:off x="0" y="76200"/>
            <a:ext cx="8548200" cy="1851900"/>
          </a:xfrm>
          <a:prstGeom prst="rightArrow">
            <a:avLst>
              <a:gd fmla="val 50000" name="adj1"/>
              <a:gd fmla="val 50000" name="adj2"/>
            </a:avLst>
          </a:prstGeom>
          <a:solidFill>
            <a:srgbClr val="A2DDFF"/>
          </a:solidFill>
          <a:ln cap="flat" cmpd="sng" w="76200">
            <a:solidFill>
              <a:srgbClr val="38B6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9" name="Google Shape;619;gd1e050df0c_0_182"/>
          <p:cNvSpPr txBox="1"/>
          <p:nvPr/>
        </p:nvSpPr>
        <p:spPr>
          <a:xfrm>
            <a:off x="10303775" y="0"/>
            <a:ext cx="1888500" cy="369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200"/>
              <a:buFont typeface="Arial"/>
              <a:buNone/>
            </a:pPr>
            <a:r>
              <a:rPr b="0" i="0" lang="fr-FR" sz="1200" u="none" cap="none" strike="noStrike">
                <a:solidFill>
                  <a:schemeClr val="dk1"/>
                </a:solidFill>
                <a:latin typeface="Josefin Sans"/>
                <a:ea typeface="Josefin Sans"/>
                <a:cs typeface="Josefin Sans"/>
                <a:sym typeface="Josefin Sans"/>
              </a:rPr>
              <a:t>NIVEAU </a:t>
            </a:r>
            <a:r>
              <a:rPr lang="fr-FR" sz="1200">
                <a:solidFill>
                  <a:schemeClr val="dk1"/>
                </a:solidFill>
                <a:latin typeface="Josefin Sans"/>
                <a:ea typeface="Josefin Sans"/>
                <a:cs typeface="Josefin Sans"/>
                <a:sym typeface="Josefin Sans"/>
              </a:rPr>
              <a:t>2</a:t>
            </a:r>
            <a:r>
              <a:rPr b="0" i="0" lang="fr-FR" sz="1200" u="none" cap="none" strike="noStrike">
                <a:solidFill>
                  <a:schemeClr val="dk1"/>
                </a:solidFill>
                <a:latin typeface="Josefin Sans"/>
                <a:ea typeface="Josefin Sans"/>
                <a:cs typeface="Josefin Sans"/>
                <a:sym typeface="Josefin Sans"/>
              </a:rPr>
              <a:t> - SEMAINE </a:t>
            </a:r>
            <a:r>
              <a:rPr lang="fr-FR" sz="1200">
                <a:solidFill>
                  <a:schemeClr val="dk1"/>
                </a:solidFill>
                <a:latin typeface="Josefin Sans"/>
                <a:ea typeface="Josefin Sans"/>
                <a:cs typeface="Josefin Sans"/>
                <a:sym typeface="Josefin Sans"/>
              </a:rPr>
              <a:t>7</a:t>
            </a:r>
            <a:endParaRPr b="0" i="0" sz="1200" u="none" cap="none" strike="noStrike">
              <a:solidFill>
                <a:srgbClr val="000000"/>
              </a:solidFill>
              <a:latin typeface="Josefin Sans"/>
              <a:ea typeface="Josefin Sans"/>
              <a:cs typeface="Josefin Sans"/>
              <a:sym typeface="Josefin Sans"/>
            </a:endParaRPr>
          </a:p>
        </p:txBody>
      </p:sp>
      <p:pic>
        <p:nvPicPr>
          <p:cNvPr id="620" name="Google Shape;620;gd1e050df0c_0_182"/>
          <p:cNvPicPr preferRelativeResize="0"/>
          <p:nvPr/>
        </p:nvPicPr>
        <p:blipFill rotWithShape="1">
          <a:blip r:embed="rId3">
            <a:alphaModFix/>
          </a:blip>
          <a:srcRect b="32569" l="9350" r="6862" t="33968"/>
          <a:stretch/>
        </p:blipFill>
        <p:spPr>
          <a:xfrm>
            <a:off x="9606975" y="6060150"/>
            <a:ext cx="2585025" cy="797850"/>
          </a:xfrm>
          <a:prstGeom prst="rect">
            <a:avLst/>
          </a:prstGeom>
          <a:noFill/>
          <a:ln>
            <a:noFill/>
          </a:ln>
          <a:effectLst>
            <a:outerShdw blurRad="157163" rotWithShape="0" algn="bl" dir="5400000" dist="47625">
              <a:srgbClr val="000000">
                <a:alpha val="49800"/>
              </a:srgbClr>
            </a:outerShdw>
            <a:reflection blurRad="0" dir="0" dist="0" endA="0" endPos="1000" fadeDir="5400012" kx="0" rotWithShape="0" algn="bl" stPos="0" sy="-100000" ky="0"/>
          </a:effectLst>
        </p:spPr>
      </p:pic>
      <p:sp>
        <p:nvSpPr>
          <p:cNvPr id="621" name="Google Shape;621;gd1e050df0c_0_182"/>
          <p:cNvSpPr txBox="1"/>
          <p:nvPr>
            <p:ph idx="4294967295" type="title"/>
          </p:nvPr>
        </p:nvSpPr>
        <p:spPr>
          <a:xfrm>
            <a:off x="0" y="339300"/>
            <a:ext cx="8686800" cy="13257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SzPts val="4400"/>
              <a:buNone/>
            </a:pPr>
            <a:r>
              <a:rPr lang="fr-FR" sz="3900">
                <a:latin typeface="Short Stack"/>
                <a:ea typeface="Short Stack"/>
                <a:cs typeface="Short Stack"/>
                <a:sym typeface="Short Stack"/>
              </a:rPr>
              <a:t>Stratégie - Scénarios</a:t>
            </a:r>
            <a:endParaRPr sz="3900">
              <a:latin typeface="Short Stack"/>
              <a:ea typeface="Short Stack"/>
              <a:cs typeface="Short Stack"/>
              <a:sym typeface="Short Stack"/>
            </a:endParaRPr>
          </a:p>
        </p:txBody>
      </p:sp>
      <p:sp>
        <p:nvSpPr>
          <p:cNvPr id="622" name="Google Shape;622;gd1e050df0c_0_182"/>
          <p:cNvSpPr txBox="1"/>
          <p:nvPr/>
        </p:nvSpPr>
        <p:spPr>
          <a:xfrm>
            <a:off x="231050" y="1928100"/>
            <a:ext cx="9278100" cy="4968600"/>
          </a:xfrm>
          <a:prstGeom prst="rect">
            <a:avLst/>
          </a:prstGeom>
          <a:noFill/>
          <a:ln>
            <a:noFill/>
          </a:ln>
        </p:spPr>
        <p:txBody>
          <a:bodyPr anchorCtr="0" anchor="t" bIns="45700" lIns="91425" spcFirstLastPara="1" rIns="91425" wrap="square" tIns="45700">
            <a:normAutofit lnSpcReduction="20000"/>
          </a:bodyPr>
          <a:lstStyle/>
          <a:p>
            <a:pPr indent="0" lvl="0" marL="0" rtl="0" algn="l">
              <a:spcBef>
                <a:spcPts val="0"/>
              </a:spcBef>
              <a:spcAft>
                <a:spcPts val="0"/>
              </a:spcAft>
              <a:buNone/>
            </a:pPr>
            <a:r>
              <a:rPr b="1" lang="fr-FR" sz="2500">
                <a:solidFill>
                  <a:srgbClr val="666666"/>
                </a:solidFill>
                <a:latin typeface="Calibri"/>
                <a:ea typeface="Calibri"/>
                <a:cs typeface="Calibri"/>
                <a:sym typeface="Calibri"/>
              </a:rPr>
              <a:t>Scénarios de jeu : </a:t>
            </a:r>
            <a:endParaRPr sz="2500">
              <a:solidFill>
                <a:srgbClr val="666666"/>
              </a:solidFill>
              <a:latin typeface="Calibri"/>
              <a:ea typeface="Calibri"/>
              <a:cs typeface="Calibri"/>
              <a:sym typeface="Calibri"/>
            </a:endParaRPr>
          </a:p>
          <a:p>
            <a:pPr indent="0" lvl="0" marL="0" rtl="0" algn="l">
              <a:spcBef>
                <a:spcPts val="120"/>
              </a:spcBef>
              <a:spcAft>
                <a:spcPts val="0"/>
              </a:spcAft>
              <a:buNone/>
            </a:pPr>
            <a:r>
              <a:t/>
            </a:r>
            <a:endParaRPr b="1" sz="2100">
              <a:solidFill>
                <a:srgbClr val="666666"/>
              </a:solidFill>
              <a:latin typeface="Calibri"/>
              <a:ea typeface="Calibri"/>
              <a:cs typeface="Calibri"/>
              <a:sym typeface="Calibri"/>
            </a:endParaRPr>
          </a:p>
          <a:p>
            <a:pPr indent="0" lvl="0" marL="0" rtl="0" algn="l">
              <a:spcBef>
                <a:spcPts val="440"/>
              </a:spcBef>
              <a:spcAft>
                <a:spcPts val="0"/>
              </a:spcAft>
              <a:buNone/>
            </a:pPr>
            <a:r>
              <a:rPr b="1" lang="fr-FR" sz="2100" u="sng">
                <a:solidFill>
                  <a:srgbClr val="666666"/>
                </a:solidFill>
                <a:latin typeface="Calibri"/>
                <a:ea typeface="Calibri"/>
                <a:cs typeface="Calibri"/>
                <a:sym typeface="Calibri"/>
              </a:rPr>
              <a:t>3e bout, marteau, égalité, rouge à jouer (1ere pierre du 2e joueur)</a:t>
            </a:r>
            <a:endParaRPr b="1" sz="2100" u="sng">
              <a:solidFill>
                <a:srgbClr val="666666"/>
              </a:solidFill>
              <a:latin typeface="Calibri"/>
              <a:ea typeface="Calibri"/>
              <a:cs typeface="Calibri"/>
              <a:sym typeface="Calibri"/>
            </a:endParaRPr>
          </a:p>
          <a:p>
            <a:pPr indent="0" lvl="0" marL="0" rtl="0" algn="l">
              <a:spcBef>
                <a:spcPts val="400"/>
              </a:spcBef>
              <a:spcAft>
                <a:spcPts val="0"/>
              </a:spcAft>
              <a:buNone/>
            </a:pPr>
            <a:r>
              <a:rPr lang="fr-FR" sz="2100">
                <a:solidFill>
                  <a:srgbClr val="666666"/>
                </a:solidFill>
                <a:latin typeface="Calibri"/>
                <a:ea typeface="Calibri"/>
                <a:cs typeface="Calibri"/>
                <a:sym typeface="Calibri"/>
              </a:rPr>
              <a:t>1- Sortie de la garde</a:t>
            </a:r>
            <a:endParaRPr sz="2100">
              <a:solidFill>
                <a:srgbClr val="666666"/>
              </a:solidFill>
              <a:latin typeface="Calibri"/>
              <a:ea typeface="Calibri"/>
              <a:cs typeface="Calibri"/>
              <a:sym typeface="Calibri"/>
            </a:endParaRPr>
          </a:p>
          <a:p>
            <a:pPr indent="0" lvl="0" marL="0" rtl="0" algn="l">
              <a:spcBef>
                <a:spcPts val="400"/>
              </a:spcBef>
              <a:spcAft>
                <a:spcPts val="0"/>
              </a:spcAft>
              <a:buNone/>
            </a:pPr>
            <a:r>
              <a:rPr lang="fr-FR" sz="2100">
                <a:solidFill>
                  <a:srgbClr val="666666"/>
                </a:solidFill>
                <a:latin typeface="Calibri"/>
                <a:ea typeface="Calibri"/>
                <a:cs typeface="Calibri"/>
                <a:sym typeface="Calibri"/>
              </a:rPr>
              <a:t>2- Placement gelé sur la jaune</a:t>
            </a:r>
            <a:endParaRPr sz="2100">
              <a:solidFill>
                <a:srgbClr val="666666"/>
              </a:solidFill>
              <a:latin typeface="Calibri"/>
              <a:ea typeface="Calibri"/>
              <a:cs typeface="Calibri"/>
              <a:sym typeface="Calibri"/>
            </a:endParaRPr>
          </a:p>
          <a:p>
            <a:pPr indent="0" lvl="0" marL="0" rtl="0" algn="l">
              <a:spcBef>
                <a:spcPts val="400"/>
              </a:spcBef>
              <a:spcAft>
                <a:spcPts val="0"/>
              </a:spcAft>
              <a:buNone/>
            </a:pPr>
            <a:r>
              <a:rPr lang="fr-FR" sz="2100">
                <a:solidFill>
                  <a:srgbClr val="666666"/>
                </a:solidFill>
                <a:latin typeface="Calibri"/>
                <a:ea typeface="Calibri"/>
                <a:cs typeface="Calibri"/>
                <a:sym typeface="Calibri"/>
              </a:rPr>
              <a:t>3- Frapper la jaune et rouler dans le 4 pieds</a:t>
            </a:r>
            <a:endParaRPr sz="2100">
              <a:solidFill>
                <a:srgbClr val="666666"/>
              </a:solidFill>
              <a:latin typeface="Calibri"/>
              <a:ea typeface="Calibri"/>
              <a:cs typeface="Calibri"/>
              <a:sym typeface="Calibri"/>
            </a:endParaRPr>
          </a:p>
          <a:p>
            <a:pPr indent="0" lvl="0" marL="0" rtl="0" algn="l">
              <a:spcBef>
                <a:spcPts val="400"/>
              </a:spcBef>
              <a:spcAft>
                <a:spcPts val="0"/>
              </a:spcAft>
              <a:buNone/>
            </a:pPr>
            <a:r>
              <a:rPr lang="fr-FR" sz="2100">
                <a:solidFill>
                  <a:srgbClr val="666666"/>
                </a:solidFill>
                <a:latin typeface="Calibri"/>
                <a:ea typeface="Calibri"/>
                <a:cs typeface="Calibri"/>
                <a:sym typeface="Calibri"/>
              </a:rPr>
              <a:t>4- Placement au 8 pied</a:t>
            </a:r>
            <a:endParaRPr sz="2100">
              <a:solidFill>
                <a:srgbClr val="666666"/>
              </a:solidFill>
              <a:latin typeface="Calibri"/>
              <a:ea typeface="Calibri"/>
              <a:cs typeface="Calibri"/>
              <a:sym typeface="Calibri"/>
            </a:endParaRPr>
          </a:p>
          <a:p>
            <a:pPr indent="0" lvl="0" marL="0" rtl="0" algn="l">
              <a:spcBef>
                <a:spcPts val="640"/>
              </a:spcBef>
              <a:spcAft>
                <a:spcPts val="0"/>
              </a:spcAft>
              <a:buNone/>
            </a:pPr>
            <a:r>
              <a:t/>
            </a:r>
            <a:endParaRPr sz="2100">
              <a:solidFill>
                <a:srgbClr val="666666"/>
              </a:solidFill>
              <a:latin typeface="Calibri"/>
              <a:ea typeface="Calibri"/>
              <a:cs typeface="Calibri"/>
              <a:sym typeface="Calibri"/>
            </a:endParaRPr>
          </a:p>
          <a:p>
            <a:pPr indent="0" lvl="0" marL="0" rtl="0" algn="l">
              <a:spcBef>
                <a:spcPts val="440"/>
              </a:spcBef>
              <a:spcAft>
                <a:spcPts val="0"/>
              </a:spcAft>
              <a:buNone/>
            </a:pPr>
            <a:r>
              <a:rPr b="1" lang="fr-FR" sz="2100" u="sng">
                <a:solidFill>
                  <a:srgbClr val="666666"/>
                </a:solidFill>
                <a:latin typeface="Calibri"/>
                <a:ea typeface="Calibri"/>
                <a:cs typeface="Calibri"/>
                <a:sym typeface="Calibri"/>
              </a:rPr>
              <a:t>8e et dernier bout, pas le marteau, égalité, rouge à jouer (1ere pierre du 3e joueur)</a:t>
            </a:r>
            <a:endParaRPr b="1" sz="2100" u="sng">
              <a:solidFill>
                <a:srgbClr val="666666"/>
              </a:solidFill>
              <a:latin typeface="Calibri"/>
              <a:ea typeface="Calibri"/>
              <a:cs typeface="Calibri"/>
              <a:sym typeface="Calibri"/>
            </a:endParaRPr>
          </a:p>
          <a:p>
            <a:pPr indent="0" lvl="0" marL="0" rtl="0" algn="l">
              <a:spcBef>
                <a:spcPts val="400"/>
              </a:spcBef>
              <a:spcAft>
                <a:spcPts val="0"/>
              </a:spcAft>
              <a:buNone/>
            </a:pPr>
            <a:r>
              <a:rPr lang="fr-FR" sz="2100">
                <a:solidFill>
                  <a:srgbClr val="666666"/>
                </a:solidFill>
                <a:latin typeface="Calibri"/>
                <a:ea typeface="Calibri"/>
                <a:cs typeface="Calibri"/>
                <a:sym typeface="Calibri"/>
              </a:rPr>
              <a:t>1- Double sortie des gardes</a:t>
            </a:r>
            <a:endParaRPr sz="2100">
              <a:solidFill>
                <a:srgbClr val="666666"/>
              </a:solidFill>
              <a:latin typeface="Calibri"/>
              <a:ea typeface="Calibri"/>
              <a:cs typeface="Calibri"/>
              <a:sym typeface="Calibri"/>
            </a:endParaRPr>
          </a:p>
          <a:p>
            <a:pPr indent="0" lvl="0" marL="0" rtl="0" algn="l">
              <a:spcBef>
                <a:spcPts val="400"/>
              </a:spcBef>
              <a:spcAft>
                <a:spcPts val="0"/>
              </a:spcAft>
              <a:buNone/>
            </a:pPr>
            <a:r>
              <a:rPr lang="fr-FR" sz="2100">
                <a:solidFill>
                  <a:srgbClr val="666666"/>
                </a:solidFill>
                <a:latin typeface="Calibri"/>
                <a:ea typeface="Calibri"/>
                <a:cs typeface="Calibri"/>
                <a:sym typeface="Calibri"/>
              </a:rPr>
              <a:t>2- Placement dans le 4 pieds</a:t>
            </a:r>
            <a:endParaRPr sz="2100">
              <a:solidFill>
                <a:srgbClr val="666666"/>
              </a:solidFill>
              <a:latin typeface="Calibri"/>
              <a:ea typeface="Calibri"/>
              <a:cs typeface="Calibri"/>
              <a:sym typeface="Calibri"/>
            </a:endParaRPr>
          </a:p>
          <a:p>
            <a:pPr indent="0" lvl="0" marL="0" rtl="0" algn="l">
              <a:spcBef>
                <a:spcPts val="400"/>
              </a:spcBef>
              <a:spcAft>
                <a:spcPts val="0"/>
              </a:spcAft>
              <a:buNone/>
            </a:pPr>
            <a:r>
              <a:rPr lang="fr-FR" sz="2100">
                <a:solidFill>
                  <a:srgbClr val="666666"/>
                </a:solidFill>
                <a:latin typeface="Calibri"/>
                <a:ea typeface="Calibri"/>
                <a:cs typeface="Calibri"/>
                <a:sym typeface="Calibri"/>
              </a:rPr>
              <a:t>3- Montée de la pierre rouge dans le 4 pieds</a:t>
            </a:r>
            <a:endParaRPr sz="2100">
              <a:solidFill>
                <a:srgbClr val="666666"/>
              </a:solidFill>
              <a:latin typeface="Calibri"/>
              <a:ea typeface="Calibri"/>
              <a:cs typeface="Calibri"/>
              <a:sym typeface="Calibri"/>
            </a:endParaRPr>
          </a:p>
          <a:p>
            <a:pPr indent="0" lvl="0" marL="0" rtl="0" algn="l">
              <a:spcBef>
                <a:spcPts val="400"/>
              </a:spcBef>
              <a:spcAft>
                <a:spcPts val="0"/>
              </a:spcAft>
              <a:buNone/>
            </a:pPr>
            <a:r>
              <a:rPr lang="fr-FR" sz="2100">
                <a:solidFill>
                  <a:srgbClr val="666666"/>
                </a:solidFill>
                <a:latin typeface="Calibri"/>
                <a:ea typeface="Calibri"/>
                <a:cs typeface="Calibri"/>
                <a:sym typeface="Calibri"/>
              </a:rPr>
              <a:t>4- Sortie légère sur la pierre jaune</a:t>
            </a:r>
            <a:endParaRPr sz="2100">
              <a:solidFill>
                <a:srgbClr val="666666"/>
              </a:solidFill>
              <a:latin typeface="Calibri"/>
              <a:ea typeface="Calibri"/>
              <a:cs typeface="Calibri"/>
              <a:sym typeface="Calibri"/>
            </a:endParaRPr>
          </a:p>
          <a:p>
            <a:pPr indent="0" lvl="0" marL="0" rtl="0" algn="l">
              <a:spcBef>
                <a:spcPts val="440"/>
              </a:spcBef>
              <a:spcAft>
                <a:spcPts val="0"/>
              </a:spcAft>
              <a:buNone/>
            </a:pPr>
            <a:r>
              <a:t/>
            </a:r>
            <a:endParaRPr sz="2200">
              <a:solidFill>
                <a:srgbClr val="000000"/>
              </a:solidFill>
              <a:latin typeface="Calibri"/>
              <a:ea typeface="Calibri"/>
              <a:cs typeface="Calibri"/>
              <a:sym typeface="Calibri"/>
            </a:endParaRPr>
          </a:p>
          <a:p>
            <a:pPr indent="0" lvl="0" marL="0" rtl="0" algn="l">
              <a:spcBef>
                <a:spcPts val="360"/>
              </a:spcBef>
              <a:spcAft>
                <a:spcPts val="0"/>
              </a:spcAft>
              <a:buNone/>
            </a:pPr>
            <a:r>
              <a:t/>
            </a:r>
            <a:endParaRPr sz="1800">
              <a:solidFill>
                <a:srgbClr val="000000"/>
              </a:solidFill>
              <a:latin typeface="Calibri"/>
              <a:ea typeface="Calibri"/>
              <a:cs typeface="Calibri"/>
              <a:sym typeface="Calibri"/>
            </a:endParaRPr>
          </a:p>
        </p:txBody>
      </p:sp>
      <p:pic>
        <p:nvPicPr>
          <p:cNvPr id="623" name="Google Shape;623;gd1e050df0c_0_182"/>
          <p:cNvPicPr preferRelativeResize="0"/>
          <p:nvPr/>
        </p:nvPicPr>
        <p:blipFill rotWithShape="1">
          <a:blip r:embed="rId4">
            <a:alphaModFix/>
          </a:blip>
          <a:srcRect b="0" l="0" r="0" t="0"/>
          <a:stretch/>
        </p:blipFill>
        <p:spPr>
          <a:xfrm>
            <a:off x="7957910" y="2555084"/>
            <a:ext cx="1481194" cy="1747839"/>
          </a:xfrm>
          <a:prstGeom prst="rect">
            <a:avLst/>
          </a:prstGeom>
          <a:noFill/>
          <a:ln>
            <a:noFill/>
          </a:ln>
        </p:spPr>
      </p:pic>
      <p:pic>
        <p:nvPicPr>
          <p:cNvPr id="624" name="Google Shape;624;gd1e050df0c_0_182"/>
          <p:cNvPicPr preferRelativeResize="0"/>
          <p:nvPr/>
        </p:nvPicPr>
        <p:blipFill rotWithShape="1">
          <a:blip r:embed="rId5">
            <a:alphaModFix/>
          </a:blip>
          <a:srcRect b="0" l="0" r="0" t="0"/>
          <a:stretch/>
        </p:blipFill>
        <p:spPr>
          <a:xfrm>
            <a:off x="5485506" y="4918717"/>
            <a:ext cx="1568673" cy="1763803"/>
          </a:xfrm>
          <a:prstGeom prst="rect">
            <a:avLst/>
          </a:prstGeom>
          <a:noFill/>
          <a:ln>
            <a:noFill/>
          </a:ln>
        </p:spPr>
      </p:pic>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8" name="Shape 628"/>
        <p:cNvGrpSpPr/>
        <p:nvPr/>
      </p:nvGrpSpPr>
      <p:grpSpPr>
        <a:xfrm>
          <a:off x="0" y="0"/>
          <a:ext cx="0" cy="0"/>
          <a:chOff x="0" y="0"/>
          <a:chExt cx="0" cy="0"/>
        </a:xfrm>
      </p:grpSpPr>
      <p:sp>
        <p:nvSpPr>
          <p:cNvPr id="629" name="Google Shape;629;gd1e050df0c_0_197"/>
          <p:cNvSpPr/>
          <p:nvPr/>
        </p:nvSpPr>
        <p:spPr>
          <a:xfrm>
            <a:off x="0" y="76200"/>
            <a:ext cx="8548200" cy="1851900"/>
          </a:xfrm>
          <a:prstGeom prst="rightArrow">
            <a:avLst>
              <a:gd fmla="val 50000" name="adj1"/>
              <a:gd fmla="val 50000" name="adj2"/>
            </a:avLst>
          </a:prstGeom>
          <a:solidFill>
            <a:srgbClr val="A2DDFF"/>
          </a:solidFill>
          <a:ln cap="flat" cmpd="sng" w="76200">
            <a:solidFill>
              <a:srgbClr val="38B6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0" name="Google Shape;630;gd1e050df0c_0_197"/>
          <p:cNvSpPr txBox="1"/>
          <p:nvPr/>
        </p:nvSpPr>
        <p:spPr>
          <a:xfrm>
            <a:off x="10303775" y="0"/>
            <a:ext cx="1888500" cy="369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200"/>
              <a:buFont typeface="Arial"/>
              <a:buNone/>
            </a:pPr>
            <a:r>
              <a:rPr b="0" i="0" lang="fr-FR" sz="1200" u="none" cap="none" strike="noStrike">
                <a:solidFill>
                  <a:schemeClr val="dk1"/>
                </a:solidFill>
                <a:latin typeface="Josefin Sans"/>
                <a:ea typeface="Josefin Sans"/>
                <a:cs typeface="Josefin Sans"/>
                <a:sym typeface="Josefin Sans"/>
              </a:rPr>
              <a:t>NIVEAU </a:t>
            </a:r>
            <a:r>
              <a:rPr lang="fr-FR" sz="1200">
                <a:solidFill>
                  <a:schemeClr val="dk1"/>
                </a:solidFill>
                <a:latin typeface="Josefin Sans"/>
                <a:ea typeface="Josefin Sans"/>
                <a:cs typeface="Josefin Sans"/>
                <a:sym typeface="Josefin Sans"/>
              </a:rPr>
              <a:t>2</a:t>
            </a:r>
            <a:r>
              <a:rPr b="0" i="0" lang="fr-FR" sz="1200" u="none" cap="none" strike="noStrike">
                <a:solidFill>
                  <a:schemeClr val="dk1"/>
                </a:solidFill>
                <a:latin typeface="Josefin Sans"/>
                <a:ea typeface="Josefin Sans"/>
                <a:cs typeface="Josefin Sans"/>
                <a:sym typeface="Josefin Sans"/>
              </a:rPr>
              <a:t> - SEMAINE </a:t>
            </a:r>
            <a:r>
              <a:rPr lang="fr-FR" sz="1200">
                <a:solidFill>
                  <a:schemeClr val="dk1"/>
                </a:solidFill>
                <a:latin typeface="Josefin Sans"/>
                <a:ea typeface="Josefin Sans"/>
                <a:cs typeface="Josefin Sans"/>
                <a:sym typeface="Josefin Sans"/>
              </a:rPr>
              <a:t>7</a:t>
            </a:r>
            <a:endParaRPr b="0" i="0" sz="1200" u="none" cap="none" strike="noStrike">
              <a:solidFill>
                <a:srgbClr val="000000"/>
              </a:solidFill>
              <a:latin typeface="Josefin Sans"/>
              <a:ea typeface="Josefin Sans"/>
              <a:cs typeface="Josefin Sans"/>
              <a:sym typeface="Josefin Sans"/>
            </a:endParaRPr>
          </a:p>
        </p:txBody>
      </p:sp>
      <p:pic>
        <p:nvPicPr>
          <p:cNvPr id="631" name="Google Shape;631;gd1e050df0c_0_197"/>
          <p:cNvPicPr preferRelativeResize="0"/>
          <p:nvPr/>
        </p:nvPicPr>
        <p:blipFill rotWithShape="1">
          <a:blip r:embed="rId3">
            <a:alphaModFix/>
          </a:blip>
          <a:srcRect b="32569" l="9350" r="6862" t="33968"/>
          <a:stretch/>
        </p:blipFill>
        <p:spPr>
          <a:xfrm>
            <a:off x="9606975" y="6060150"/>
            <a:ext cx="2585025" cy="797850"/>
          </a:xfrm>
          <a:prstGeom prst="rect">
            <a:avLst/>
          </a:prstGeom>
          <a:noFill/>
          <a:ln>
            <a:noFill/>
          </a:ln>
          <a:effectLst>
            <a:outerShdw blurRad="157163" rotWithShape="0" algn="bl" dir="5400000" dist="47625">
              <a:srgbClr val="000000">
                <a:alpha val="49800"/>
              </a:srgbClr>
            </a:outerShdw>
            <a:reflection blurRad="0" dir="0" dist="0" endA="0" endPos="1000" fadeDir="5400012" kx="0" rotWithShape="0" algn="bl" stPos="0" sy="-100000" ky="0"/>
          </a:effectLst>
        </p:spPr>
      </p:pic>
      <p:sp>
        <p:nvSpPr>
          <p:cNvPr id="632" name="Google Shape;632;gd1e050df0c_0_197"/>
          <p:cNvSpPr txBox="1"/>
          <p:nvPr>
            <p:ph idx="4294967295" type="title"/>
          </p:nvPr>
        </p:nvSpPr>
        <p:spPr>
          <a:xfrm>
            <a:off x="0" y="339300"/>
            <a:ext cx="8686800" cy="13257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SzPts val="4400"/>
              <a:buNone/>
            </a:pPr>
            <a:r>
              <a:rPr lang="fr-FR" sz="3500">
                <a:latin typeface="Short Stack"/>
                <a:ea typeface="Short Stack"/>
                <a:cs typeface="Short Stack"/>
                <a:sym typeface="Short Stack"/>
              </a:rPr>
              <a:t>Stratégie - Ce qu’il faut retenir</a:t>
            </a:r>
            <a:endParaRPr sz="3500">
              <a:latin typeface="Short Stack"/>
              <a:ea typeface="Short Stack"/>
              <a:cs typeface="Short Stack"/>
              <a:sym typeface="Short Stack"/>
            </a:endParaRPr>
          </a:p>
        </p:txBody>
      </p:sp>
      <p:sp>
        <p:nvSpPr>
          <p:cNvPr id="633" name="Google Shape;633;gd1e050df0c_0_197"/>
          <p:cNvSpPr txBox="1"/>
          <p:nvPr/>
        </p:nvSpPr>
        <p:spPr>
          <a:xfrm>
            <a:off x="228600" y="1992375"/>
            <a:ext cx="10502100" cy="3932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fr-FR" sz="2500">
                <a:solidFill>
                  <a:srgbClr val="666666"/>
                </a:solidFill>
                <a:latin typeface="Calibri"/>
                <a:ea typeface="Calibri"/>
                <a:cs typeface="Calibri"/>
                <a:sym typeface="Calibri"/>
              </a:rPr>
              <a:t>Ce qu’il faut retenir avec la stratégie : </a:t>
            </a:r>
            <a:endParaRPr sz="2500">
              <a:solidFill>
                <a:srgbClr val="666666"/>
              </a:solidFill>
              <a:latin typeface="Calibri"/>
              <a:ea typeface="Calibri"/>
              <a:cs typeface="Calibri"/>
              <a:sym typeface="Calibri"/>
            </a:endParaRPr>
          </a:p>
          <a:p>
            <a:pPr indent="0" lvl="0" marL="0" rtl="0" algn="l">
              <a:spcBef>
                <a:spcPts val="360"/>
              </a:spcBef>
              <a:spcAft>
                <a:spcPts val="0"/>
              </a:spcAft>
              <a:buNone/>
            </a:pPr>
            <a:r>
              <a:t/>
            </a:r>
            <a:endParaRPr b="1" sz="2100">
              <a:solidFill>
                <a:srgbClr val="666666"/>
              </a:solidFill>
              <a:latin typeface="Calibri"/>
              <a:ea typeface="Calibri"/>
              <a:cs typeface="Calibri"/>
              <a:sym typeface="Calibri"/>
            </a:endParaRPr>
          </a:p>
          <a:p>
            <a:pPr indent="0" lvl="0" marL="457200" rtl="0" algn="l">
              <a:lnSpc>
                <a:spcPct val="150000"/>
              </a:lnSpc>
              <a:spcBef>
                <a:spcPts val="480"/>
              </a:spcBef>
              <a:spcAft>
                <a:spcPts val="0"/>
              </a:spcAft>
              <a:buNone/>
            </a:pPr>
            <a:r>
              <a:rPr lang="fr-FR" sz="2100">
                <a:solidFill>
                  <a:srgbClr val="666666"/>
                </a:solidFill>
                <a:latin typeface="Calibri"/>
                <a:ea typeface="Calibri"/>
                <a:cs typeface="Calibri"/>
                <a:sym typeface="Calibri"/>
              </a:rPr>
              <a:t>→ </a:t>
            </a:r>
            <a:r>
              <a:rPr lang="fr-FR" sz="2100">
                <a:solidFill>
                  <a:srgbClr val="666666"/>
                </a:solidFill>
                <a:latin typeface="Calibri"/>
                <a:ea typeface="Calibri"/>
                <a:cs typeface="Calibri"/>
                <a:sym typeface="Calibri"/>
              </a:rPr>
              <a:t>Il n’y a pas nécessairement de mauvais choix; </a:t>
            </a:r>
            <a:r>
              <a:rPr lang="fr-FR" sz="2100">
                <a:solidFill>
                  <a:srgbClr val="666666"/>
                </a:solidFill>
                <a:latin typeface="Calibri"/>
                <a:ea typeface="Calibri"/>
                <a:cs typeface="Calibri"/>
                <a:sym typeface="Calibri"/>
              </a:rPr>
              <a:t>l'exécution</a:t>
            </a:r>
            <a:r>
              <a:rPr lang="fr-FR" sz="2100">
                <a:solidFill>
                  <a:srgbClr val="666666"/>
                </a:solidFill>
                <a:latin typeface="Calibri"/>
                <a:ea typeface="Calibri"/>
                <a:cs typeface="Calibri"/>
                <a:sym typeface="Calibri"/>
              </a:rPr>
              <a:t> des lancers et la communication doivent être au rendez-vous</a:t>
            </a:r>
            <a:endParaRPr sz="2100">
              <a:solidFill>
                <a:srgbClr val="666666"/>
              </a:solidFill>
              <a:latin typeface="Calibri"/>
              <a:ea typeface="Calibri"/>
              <a:cs typeface="Calibri"/>
              <a:sym typeface="Calibri"/>
            </a:endParaRPr>
          </a:p>
          <a:p>
            <a:pPr indent="457200" lvl="0" marL="0" rtl="0" algn="l">
              <a:lnSpc>
                <a:spcPct val="150000"/>
              </a:lnSpc>
              <a:spcBef>
                <a:spcPts val="480"/>
              </a:spcBef>
              <a:spcAft>
                <a:spcPts val="0"/>
              </a:spcAft>
              <a:buNone/>
            </a:pPr>
            <a:r>
              <a:rPr lang="fr-FR" sz="2100">
                <a:solidFill>
                  <a:srgbClr val="666666"/>
                </a:solidFill>
                <a:latin typeface="Calibri"/>
                <a:ea typeface="Calibri"/>
                <a:cs typeface="Calibri"/>
                <a:sym typeface="Calibri"/>
              </a:rPr>
              <a:t>→ L’équipe doit être en accord avec le plan de stratégie et faire confiance à son capitaine</a:t>
            </a:r>
            <a:endParaRPr sz="2100">
              <a:solidFill>
                <a:srgbClr val="666666"/>
              </a:solidFill>
              <a:latin typeface="Calibri"/>
              <a:ea typeface="Calibri"/>
              <a:cs typeface="Calibri"/>
              <a:sym typeface="Calibri"/>
            </a:endParaRPr>
          </a:p>
          <a:p>
            <a:pPr indent="0" lvl="0" marL="457200" rtl="0" algn="l">
              <a:lnSpc>
                <a:spcPct val="150000"/>
              </a:lnSpc>
              <a:spcBef>
                <a:spcPts val="480"/>
              </a:spcBef>
              <a:spcAft>
                <a:spcPts val="0"/>
              </a:spcAft>
              <a:buNone/>
            </a:pPr>
            <a:r>
              <a:rPr lang="fr-FR" sz="2100">
                <a:solidFill>
                  <a:srgbClr val="666666"/>
                </a:solidFill>
                <a:latin typeface="Calibri"/>
                <a:ea typeface="Calibri"/>
                <a:cs typeface="Calibri"/>
                <a:sym typeface="Calibri"/>
              </a:rPr>
              <a:t>→ Le plan de stratégie peut aussi changer rapidement dans une partie, et même dans un bout, selon la réussite des lancers</a:t>
            </a:r>
            <a:endParaRPr sz="2100">
              <a:solidFill>
                <a:srgbClr val="666666"/>
              </a:solidFill>
              <a:latin typeface="Calibri"/>
              <a:ea typeface="Calibri"/>
              <a:cs typeface="Calibri"/>
              <a:sym typeface="Calibri"/>
            </a:endParaRPr>
          </a:p>
          <a:p>
            <a:pPr indent="457200" lvl="0" marL="0" rtl="0" algn="l">
              <a:lnSpc>
                <a:spcPct val="150000"/>
              </a:lnSpc>
              <a:spcBef>
                <a:spcPts val="480"/>
              </a:spcBef>
              <a:spcAft>
                <a:spcPts val="0"/>
              </a:spcAft>
              <a:buNone/>
            </a:pPr>
            <a:r>
              <a:rPr lang="fr-FR" sz="2100">
                <a:solidFill>
                  <a:srgbClr val="666666"/>
                </a:solidFill>
                <a:latin typeface="Calibri"/>
                <a:ea typeface="Calibri"/>
                <a:cs typeface="Calibri"/>
                <a:sym typeface="Calibri"/>
              </a:rPr>
              <a:t>→ Toujours se rappeler de notre objectif de bout</a:t>
            </a:r>
            <a:endParaRPr sz="2100">
              <a:solidFill>
                <a:srgbClr val="666666"/>
              </a:solidFill>
            </a:endParaRPr>
          </a:p>
        </p:txBody>
      </p:sp>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7" name="Shape 637"/>
        <p:cNvGrpSpPr/>
        <p:nvPr/>
      </p:nvGrpSpPr>
      <p:grpSpPr>
        <a:xfrm>
          <a:off x="0" y="0"/>
          <a:ext cx="0" cy="0"/>
          <a:chOff x="0" y="0"/>
          <a:chExt cx="0" cy="0"/>
        </a:xfrm>
      </p:grpSpPr>
      <p:sp>
        <p:nvSpPr>
          <p:cNvPr id="638" name="Google Shape;638;gd1e050df0c_0_209"/>
          <p:cNvSpPr/>
          <p:nvPr/>
        </p:nvSpPr>
        <p:spPr>
          <a:xfrm>
            <a:off x="0" y="76200"/>
            <a:ext cx="8548200" cy="1851900"/>
          </a:xfrm>
          <a:prstGeom prst="rightArrow">
            <a:avLst>
              <a:gd fmla="val 50000" name="adj1"/>
              <a:gd fmla="val 50000" name="adj2"/>
            </a:avLst>
          </a:prstGeom>
          <a:solidFill>
            <a:srgbClr val="A2DDFF"/>
          </a:solidFill>
          <a:ln cap="flat" cmpd="sng" w="76200">
            <a:solidFill>
              <a:srgbClr val="38B6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9" name="Google Shape;639;gd1e050df0c_0_209"/>
          <p:cNvSpPr txBox="1"/>
          <p:nvPr/>
        </p:nvSpPr>
        <p:spPr>
          <a:xfrm>
            <a:off x="10303775" y="0"/>
            <a:ext cx="1888500" cy="369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200"/>
              <a:buFont typeface="Arial"/>
              <a:buNone/>
            </a:pPr>
            <a:r>
              <a:rPr b="0" i="0" lang="fr-FR" sz="1200" u="none" cap="none" strike="noStrike">
                <a:solidFill>
                  <a:schemeClr val="dk1"/>
                </a:solidFill>
                <a:latin typeface="Josefin Sans"/>
                <a:ea typeface="Josefin Sans"/>
                <a:cs typeface="Josefin Sans"/>
                <a:sym typeface="Josefin Sans"/>
              </a:rPr>
              <a:t>NIVEAU </a:t>
            </a:r>
            <a:r>
              <a:rPr lang="fr-FR" sz="1200">
                <a:solidFill>
                  <a:schemeClr val="dk1"/>
                </a:solidFill>
                <a:latin typeface="Josefin Sans"/>
                <a:ea typeface="Josefin Sans"/>
                <a:cs typeface="Josefin Sans"/>
                <a:sym typeface="Josefin Sans"/>
              </a:rPr>
              <a:t>2</a:t>
            </a:r>
            <a:r>
              <a:rPr b="0" i="0" lang="fr-FR" sz="1200" u="none" cap="none" strike="noStrike">
                <a:solidFill>
                  <a:schemeClr val="dk1"/>
                </a:solidFill>
                <a:latin typeface="Josefin Sans"/>
                <a:ea typeface="Josefin Sans"/>
                <a:cs typeface="Josefin Sans"/>
                <a:sym typeface="Josefin Sans"/>
              </a:rPr>
              <a:t> - SEMAINE </a:t>
            </a:r>
            <a:r>
              <a:rPr lang="fr-FR" sz="1200">
                <a:solidFill>
                  <a:schemeClr val="dk1"/>
                </a:solidFill>
                <a:latin typeface="Josefin Sans"/>
                <a:ea typeface="Josefin Sans"/>
                <a:cs typeface="Josefin Sans"/>
                <a:sym typeface="Josefin Sans"/>
              </a:rPr>
              <a:t>7</a:t>
            </a:r>
            <a:endParaRPr b="0" i="0" sz="1200" u="none" cap="none" strike="noStrike">
              <a:solidFill>
                <a:srgbClr val="000000"/>
              </a:solidFill>
              <a:latin typeface="Josefin Sans"/>
              <a:ea typeface="Josefin Sans"/>
              <a:cs typeface="Josefin Sans"/>
              <a:sym typeface="Josefin Sans"/>
            </a:endParaRPr>
          </a:p>
        </p:txBody>
      </p:sp>
      <p:pic>
        <p:nvPicPr>
          <p:cNvPr id="640" name="Google Shape;640;gd1e050df0c_0_209"/>
          <p:cNvPicPr preferRelativeResize="0"/>
          <p:nvPr/>
        </p:nvPicPr>
        <p:blipFill rotWithShape="1">
          <a:blip r:embed="rId3">
            <a:alphaModFix/>
          </a:blip>
          <a:srcRect b="32569" l="9350" r="6862" t="33968"/>
          <a:stretch/>
        </p:blipFill>
        <p:spPr>
          <a:xfrm>
            <a:off x="9606975" y="6060150"/>
            <a:ext cx="2585025" cy="797850"/>
          </a:xfrm>
          <a:prstGeom prst="rect">
            <a:avLst/>
          </a:prstGeom>
          <a:noFill/>
          <a:ln>
            <a:noFill/>
          </a:ln>
          <a:effectLst>
            <a:outerShdw blurRad="157163" rotWithShape="0" algn="bl" dir="5400000" dist="47625">
              <a:srgbClr val="000000">
                <a:alpha val="49800"/>
              </a:srgbClr>
            </a:outerShdw>
            <a:reflection blurRad="0" dir="0" dist="0" endA="0" endPos="1000" fadeDir="5400012" kx="0" rotWithShape="0" algn="bl" stPos="0" sy="-100000" ky="0"/>
          </a:effectLst>
        </p:spPr>
      </p:pic>
      <p:sp>
        <p:nvSpPr>
          <p:cNvPr id="641" name="Google Shape;641;gd1e050df0c_0_209"/>
          <p:cNvSpPr txBox="1"/>
          <p:nvPr>
            <p:ph idx="4294967295" type="title"/>
          </p:nvPr>
        </p:nvSpPr>
        <p:spPr>
          <a:xfrm>
            <a:off x="0" y="339300"/>
            <a:ext cx="8686800" cy="13257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SzPts val="4400"/>
              <a:buNone/>
            </a:pPr>
            <a:r>
              <a:rPr lang="fr-FR" sz="3500">
                <a:latin typeface="Short Stack"/>
                <a:ea typeface="Short Stack"/>
                <a:cs typeface="Short Stack"/>
                <a:sym typeface="Short Stack"/>
              </a:rPr>
              <a:t>Stratégie - Tolérance</a:t>
            </a:r>
            <a:endParaRPr sz="3500">
              <a:latin typeface="Short Stack"/>
              <a:ea typeface="Short Stack"/>
              <a:cs typeface="Short Stack"/>
              <a:sym typeface="Short Stack"/>
            </a:endParaRPr>
          </a:p>
        </p:txBody>
      </p:sp>
      <p:sp>
        <p:nvSpPr>
          <p:cNvPr id="642" name="Google Shape;642;gd1e050df0c_0_209"/>
          <p:cNvSpPr txBox="1"/>
          <p:nvPr/>
        </p:nvSpPr>
        <p:spPr>
          <a:xfrm>
            <a:off x="228600" y="1992375"/>
            <a:ext cx="10502100" cy="4357200"/>
          </a:xfrm>
          <a:prstGeom prst="rect">
            <a:avLst/>
          </a:prstGeom>
          <a:noFill/>
          <a:ln>
            <a:noFill/>
          </a:ln>
        </p:spPr>
        <p:txBody>
          <a:bodyPr anchorCtr="0" anchor="t" bIns="91425" lIns="91425" spcFirstLastPara="1" rIns="91425" wrap="square" tIns="91425">
            <a:spAutoFit/>
          </a:bodyPr>
          <a:lstStyle/>
          <a:p>
            <a:pPr indent="0" lvl="0" marL="0" rtl="0" algn="l">
              <a:spcBef>
                <a:spcPts val="520"/>
              </a:spcBef>
              <a:spcAft>
                <a:spcPts val="0"/>
              </a:spcAft>
              <a:buNone/>
            </a:pPr>
            <a:r>
              <a:rPr b="1" lang="fr-FR" sz="2500">
                <a:solidFill>
                  <a:srgbClr val="666666"/>
                </a:solidFill>
                <a:latin typeface="Calibri"/>
                <a:ea typeface="Calibri"/>
                <a:cs typeface="Calibri"/>
                <a:sym typeface="Calibri"/>
              </a:rPr>
              <a:t>La tolérance est l’option pour laquelle on doit opter pour chaque lancer!</a:t>
            </a:r>
            <a:endParaRPr sz="2500">
              <a:solidFill>
                <a:srgbClr val="666666"/>
              </a:solidFill>
              <a:latin typeface="Calibri"/>
              <a:ea typeface="Calibri"/>
              <a:cs typeface="Calibri"/>
              <a:sym typeface="Calibri"/>
            </a:endParaRPr>
          </a:p>
          <a:p>
            <a:pPr indent="0" lvl="0" marL="0" rtl="0" algn="l">
              <a:spcBef>
                <a:spcPts val="240"/>
              </a:spcBef>
              <a:spcAft>
                <a:spcPts val="0"/>
              </a:spcAft>
              <a:buClr>
                <a:schemeClr val="dk1"/>
              </a:buClr>
              <a:buSzPts val="1200"/>
              <a:buFont typeface="Arial"/>
              <a:buNone/>
            </a:pPr>
            <a:r>
              <a:t/>
            </a:r>
            <a:endParaRPr sz="2100">
              <a:solidFill>
                <a:srgbClr val="666666"/>
              </a:solidFill>
              <a:latin typeface="Calibri"/>
              <a:ea typeface="Calibri"/>
              <a:cs typeface="Calibri"/>
              <a:sym typeface="Calibri"/>
            </a:endParaRPr>
          </a:p>
          <a:p>
            <a:pPr indent="0" lvl="0" marL="0" rtl="0" algn="l">
              <a:spcBef>
                <a:spcPts val="440"/>
              </a:spcBef>
              <a:spcAft>
                <a:spcPts val="0"/>
              </a:spcAft>
              <a:buNone/>
            </a:pPr>
            <a:r>
              <a:rPr lang="fr-FR" sz="2100">
                <a:solidFill>
                  <a:srgbClr val="666666"/>
                </a:solidFill>
                <a:latin typeface="Calibri"/>
                <a:ea typeface="Calibri"/>
                <a:cs typeface="Calibri"/>
                <a:sym typeface="Calibri"/>
              </a:rPr>
              <a:t>Exemple 1 : </a:t>
            </a:r>
            <a:endParaRPr sz="2100">
              <a:solidFill>
                <a:srgbClr val="666666"/>
              </a:solidFill>
              <a:latin typeface="Calibri"/>
              <a:ea typeface="Calibri"/>
              <a:cs typeface="Calibri"/>
              <a:sym typeface="Calibri"/>
            </a:endParaRPr>
          </a:p>
          <a:p>
            <a:pPr indent="0" lvl="0" marL="457200" rtl="0" algn="just">
              <a:lnSpc>
                <a:spcPct val="115000"/>
              </a:lnSpc>
              <a:spcBef>
                <a:spcPts val="440"/>
              </a:spcBef>
              <a:spcAft>
                <a:spcPts val="0"/>
              </a:spcAft>
              <a:buClr>
                <a:schemeClr val="dk1"/>
              </a:buClr>
              <a:buSzPts val="2200"/>
              <a:buFont typeface="Arial"/>
              <a:buNone/>
            </a:pPr>
            <a:r>
              <a:rPr lang="fr-FR" sz="2100">
                <a:solidFill>
                  <a:srgbClr val="666666"/>
                </a:solidFill>
                <a:latin typeface="Calibri"/>
                <a:ea typeface="Calibri"/>
                <a:cs typeface="Calibri"/>
                <a:sym typeface="Calibri"/>
              </a:rPr>
              <a:t>🥌 Le capitaine demande un garde près de la maison, son équipe mène par 2 points. Si le lanceur manque son lancer, la tolérance serait ici de lancer plus fort et de lancer dans la maison et non de rester garde court, ce qui avantagerait l’équipe adverse. </a:t>
            </a:r>
            <a:endParaRPr sz="2100">
              <a:solidFill>
                <a:srgbClr val="666666"/>
              </a:solidFill>
              <a:latin typeface="Calibri"/>
              <a:ea typeface="Calibri"/>
              <a:cs typeface="Calibri"/>
              <a:sym typeface="Calibri"/>
            </a:endParaRPr>
          </a:p>
          <a:p>
            <a:pPr indent="0" lvl="0" marL="0" rtl="0" algn="l">
              <a:spcBef>
                <a:spcPts val="440"/>
              </a:spcBef>
              <a:spcAft>
                <a:spcPts val="0"/>
              </a:spcAft>
              <a:buNone/>
            </a:pPr>
            <a:r>
              <a:t/>
            </a:r>
            <a:endParaRPr sz="2100">
              <a:solidFill>
                <a:srgbClr val="666666"/>
              </a:solidFill>
              <a:latin typeface="Calibri"/>
              <a:ea typeface="Calibri"/>
              <a:cs typeface="Calibri"/>
              <a:sym typeface="Calibri"/>
            </a:endParaRPr>
          </a:p>
          <a:p>
            <a:pPr indent="0" lvl="0" marL="0" rtl="0" algn="l">
              <a:spcBef>
                <a:spcPts val="440"/>
              </a:spcBef>
              <a:spcAft>
                <a:spcPts val="0"/>
              </a:spcAft>
              <a:buNone/>
            </a:pPr>
            <a:r>
              <a:rPr lang="fr-FR" sz="2100">
                <a:solidFill>
                  <a:srgbClr val="666666"/>
                </a:solidFill>
                <a:latin typeface="Calibri"/>
                <a:ea typeface="Calibri"/>
                <a:cs typeface="Calibri"/>
                <a:sym typeface="Calibri"/>
              </a:rPr>
              <a:t>Exemple 2 : </a:t>
            </a:r>
            <a:endParaRPr sz="2100">
              <a:solidFill>
                <a:srgbClr val="666666"/>
              </a:solidFill>
              <a:latin typeface="Calibri"/>
              <a:ea typeface="Calibri"/>
              <a:cs typeface="Calibri"/>
              <a:sym typeface="Calibri"/>
            </a:endParaRPr>
          </a:p>
          <a:p>
            <a:pPr indent="0" lvl="0" marL="457200" rtl="0" algn="just">
              <a:lnSpc>
                <a:spcPct val="115000"/>
              </a:lnSpc>
              <a:spcBef>
                <a:spcPts val="440"/>
              </a:spcBef>
              <a:spcAft>
                <a:spcPts val="0"/>
              </a:spcAft>
              <a:buClr>
                <a:schemeClr val="dk1"/>
              </a:buClr>
              <a:buSzPts val="2200"/>
              <a:buFont typeface="Arial"/>
              <a:buNone/>
            </a:pPr>
            <a:r>
              <a:rPr lang="fr-FR" sz="2100">
                <a:solidFill>
                  <a:srgbClr val="666666"/>
                </a:solidFill>
                <a:latin typeface="Calibri"/>
                <a:ea typeface="Calibri"/>
                <a:cs typeface="Calibri"/>
                <a:sym typeface="Calibri"/>
              </a:rPr>
              <a:t>🥌 Le capitaine demande de sortir une pierre dans la maison qui est seulement à moitié visible. La tolérance pour le lanceur est de sortir le garde et non de passer à côté de toutes les pierres en jeu, ce serait une pierre perdue.</a:t>
            </a:r>
            <a:endParaRPr b="1" sz="2100">
              <a:solidFill>
                <a:srgbClr val="666666"/>
              </a:solidFill>
              <a:latin typeface="Calibri"/>
              <a:ea typeface="Calibri"/>
              <a:cs typeface="Calibri"/>
              <a:sym typeface="Calibri"/>
            </a:endParaRPr>
          </a:p>
        </p:txBody>
      </p:sp>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6" name="Shape 646"/>
        <p:cNvGrpSpPr/>
        <p:nvPr/>
      </p:nvGrpSpPr>
      <p:grpSpPr>
        <a:xfrm>
          <a:off x="0" y="0"/>
          <a:ext cx="0" cy="0"/>
          <a:chOff x="0" y="0"/>
          <a:chExt cx="0" cy="0"/>
        </a:xfrm>
      </p:grpSpPr>
      <p:pic>
        <p:nvPicPr>
          <p:cNvPr id="647" name="Google Shape;647;g10cab4fc2cb_0_186"/>
          <p:cNvPicPr preferRelativeResize="0"/>
          <p:nvPr/>
        </p:nvPicPr>
        <p:blipFill rotWithShape="1">
          <a:blip r:embed="rId3">
            <a:alphaModFix/>
          </a:blip>
          <a:srcRect b="32569" l="9349" r="6862" t="33968"/>
          <a:stretch/>
        </p:blipFill>
        <p:spPr>
          <a:xfrm>
            <a:off x="9606975" y="6060150"/>
            <a:ext cx="2585025" cy="797850"/>
          </a:xfrm>
          <a:prstGeom prst="rect">
            <a:avLst/>
          </a:prstGeom>
          <a:noFill/>
          <a:ln>
            <a:noFill/>
          </a:ln>
          <a:effectLst>
            <a:outerShdw blurRad="157163" rotWithShape="0" algn="bl" dir="5400000" dist="47625">
              <a:srgbClr val="000000">
                <a:alpha val="49803"/>
              </a:srgbClr>
            </a:outerShdw>
            <a:reflection blurRad="0" dir="0" dist="0" endA="0" endPos="1000" fadeDir="5400012" kx="0" rotWithShape="0" algn="bl" stPos="0" sy="-100000" ky="0"/>
          </a:effectLst>
        </p:spPr>
      </p:pic>
      <p:sp>
        <p:nvSpPr>
          <p:cNvPr id="648" name="Google Shape;648;g10cab4fc2cb_0_186"/>
          <p:cNvSpPr txBox="1"/>
          <p:nvPr/>
        </p:nvSpPr>
        <p:spPr>
          <a:xfrm>
            <a:off x="10225575" y="0"/>
            <a:ext cx="1966500" cy="369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200"/>
              <a:buFont typeface="Arial"/>
              <a:buNone/>
            </a:pPr>
            <a:r>
              <a:rPr b="0" i="0" lang="fr-FR" sz="1200" u="none" cap="none" strike="noStrike">
                <a:solidFill>
                  <a:schemeClr val="dk1"/>
                </a:solidFill>
                <a:latin typeface="Josefin Sans"/>
                <a:ea typeface="Josefin Sans"/>
                <a:cs typeface="Josefin Sans"/>
                <a:sym typeface="Josefin Sans"/>
              </a:rPr>
              <a:t>NIVEAU </a:t>
            </a:r>
            <a:r>
              <a:rPr lang="fr-FR" sz="1200">
                <a:solidFill>
                  <a:schemeClr val="dk1"/>
                </a:solidFill>
                <a:latin typeface="Josefin Sans"/>
                <a:ea typeface="Josefin Sans"/>
                <a:cs typeface="Josefin Sans"/>
                <a:sym typeface="Josefin Sans"/>
              </a:rPr>
              <a:t>2</a:t>
            </a:r>
            <a:r>
              <a:rPr b="0" i="0" lang="fr-FR" sz="1200" u="none" cap="none" strike="noStrike">
                <a:solidFill>
                  <a:schemeClr val="dk1"/>
                </a:solidFill>
                <a:latin typeface="Josefin Sans"/>
                <a:ea typeface="Josefin Sans"/>
                <a:cs typeface="Josefin Sans"/>
                <a:sym typeface="Josefin Sans"/>
              </a:rPr>
              <a:t> - SEMAINE 7</a:t>
            </a:r>
            <a:endParaRPr b="0" i="0" sz="1200" u="none" cap="none" strike="noStrike">
              <a:solidFill>
                <a:srgbClr val="000000"/>
              </a:solidFill>
              <a:latin typeface="Josefin Sans"/>
              <a:ea typeface="Josefin Sans"/>
              <a:cs typeface="Josefin Sans"/>
              <a:sym typeface="Josefin Sans"/>
            </a:endParaRPr>
          </a:p>
        </p:txBody>
      </p:sp>
      <p:sp>
        <p:nvSpPr>
          <p:cNvPr id="649" name="Google Shape;649;g10cab4fc2cb_0_186"/>
          <p:cNvSpPr txBox="1"/>
          <p:nvPr/>
        </p:nvSpPr>
        <p:spPr>
          <a:xfrm>
            <a:off x="430850" y="2082175"/>
            <a:ext cx="11181000" cy="4099800"/>
          </a:xfrm>
          <a:prstGeom prst="rect">
            <a:avLst/>
          </a:prstGeom>
          <a:noFill/>
          <a:ln>
            <a:noFill/>
          </a:ln>
        </p:spPr>
        <p:txBody>
          <a:bodyPr anchorCtr="0" anchor="t" bIns="45700" lIns="91425" spcFirstLastPara="1" rIns="91425" wrap="square" tIns="45700">
            <a:noAutofit/>
          </a:bodyPr>
          <a:lstStyle/>
          <a:p>
            <a:pPr indent="0" lvl="0" marL="457200" rtl="0" algn="l">
              <a:lnSpc>
                <a:spcPct val="115000"/>
              </a:lnSpc>
              <a:spcBef>
                <a:spcPts val="0"/>
              </a:spcBef>
              <a:spcAft>
                <a:spcPts val="0"/>
              </a:spcAft>
              <a:buNone/>
            </a:pPr>
            <a:r>
              <a:rPr lang="fr-FR" sz="2100">
                <a:solidFill>
                  <a:srgbClr val="666666"/>
                </a:solidFill>
                <a:latin typeface="Calibri"/>
                <a:ea typeface="Calibri"/>
                <a:cs typeface="Calibri"/>
                <a:sym typeface="Calibri"/>
              </a:rPr>
              <a:t>→ Votre stratégie évoluera avec le temps, il faut souvent faire des essais-erreurs pour savoir ce qui fonctionne le mieux pour votre équipe! </a:t>
            </a:r>
            <a:endParaRPr sz="2100">
              <a:solidFill>
                <a:srgbClr val="666666"/>
              </a:solidFill>
              <a:latin typeface="Calibri"/>
              <a:ea typeface="Calibri"/>
              <a:cs typeface="Calibri"/>
              <a:sym typeface="Calibri"/>
            </a:endParaRPr>
          </a:p>
          <a:p>
            <a:pPr indent="0" lvl="0" marL="457200" rtl="0" algn="l">
              <a:lnSpc>
                <a:spcPct val="115000"/>
              </a:lnSpc>
              <a:spcBef>
                <a:spcPts val="480"/>
              </a:spcBef>
              <a:spcAft>
                <a:spcPts val="0"/>
              </a:spcAft>
              <a:buNone/>
            </a:pPr>
            <a:r>
              <a:rPr lang="fr-FR" sz="2100">
                <a:solidFill>
                  <a:srgbClr val="666666"/>
                </a:solidFill>
                <a:latin typeface="Calibri"/>
                <a:ea typeface="Calibri"/>
                <a:cs typeface="Calibri"/>
                <a:sym typeface="Calibri"/>
              </a:rPr>
              <a:t>→ Il est important que chaque joueur comprenne la stratégie afin d’avoir une meilleure communication lors des lancers.</a:t>
            </a:r>
            <a:endParaRPr sz="2100">
              <a:solidFill>
                <a:srgbClr val="666666"/>
              </a:solidFill>
              <a:latin typeface="Calibri"/>
              <a:ea typeface="Calibri"/>
              <a:cs typeface="Calibri"/>
              <a:sym typeface="Calibri"/>
            </a:endParaRPr>
          </a:p>
          <a:p>
            <a:pPr indent="457200" lvl="0" marL="0" rtl="0" algn="l">
              <a:lnSpc>
                <a:spcPct val="115000"/>
              </a:lnSpc>
              <a:spcBef>
                <a:spcPts val="480"/>
              </a:spcBef>
              <a:spcAft>
                <a:spcPts val="0"/>
              </a:spcAft>
              <a:buNone/>
            </a:pPr>
            <a:r>
              <a:rPr lang="fr-FR" sz="2100">
                <a:solidFill>
                  <a:srgbClr val="666666"/>
                </a:solidFill>
                <a:latin typeface="Calibri"/>
                <a:ea typeface="Calibri"/>
                <a:cs typeface="Calibri"/>
                <a:sym typeface="Calibri"/>
              </a:rPr>
              <a:t>→ Penser à la tolérance vous aidera à améliorer votre jeu.</a:t>
            </a:r>
            <a:endParaRPr sz="2100">
              <a:solidFill>
                <a:srgbClr val="666666"/>
              </a:solidFill>
              <a:latin typeface="Calibri"/>
              <a:ea typeface="Calibri"/>
              <a:cs typeface="Calibri"/>
              <a:sym typeface="Calibri"/>
            </a:endParaRPr>
          </a:p>
          <a:p>
            <a:pPr indent="0" lvl="0" marL="457200" rtl="0" algn="l">
              <a:lnSpc>
                <a:spcPct val="115000"/>
              </a:lnSpc>
              <a:spcBef>
                <a:spcPts val="480"/>
              </a:spcBef>
              <a:spcAft>
                <a:spcPts val="0"/>
              </a:spcAft>
              <a:buNone/>
            </a:pPr>
            <a:r>
              <a:rPr lang="fr-FR" sz="2100">
                <a:solidFill>
                  <a:srgbClr val="666666"/>
                </a:solidFill>
                <a:latin typeface="Calibri"/>
                <a:ea typeface="Calibri"/>
                <a:cs typeface="Calibri"/>
                <a:sym typeface="Calibri"/>
              </a:rPr>
              <a:t>→ Finalement, la stratégie ne sera peut être pas toujours la meilleure mais rappelez-vous que le résultat du lancer sera beaucoup plus important.</a:t>
            </a:r>
            <a:endParaRPr sz="2100">
              <a:solidFill>
                <a:srgbClr val="666666"/>
              </a:solidFill>
              <a:latin typeface="Calibri"/>
              <a:ea typeface="Calibri"/>
              <a:cs typeface="Calibri"/>
              <a:sym typeface="Calibri"/>
            </a:endParaRPr>
          </a:p>
          <a:p>
            <a:pPr indent="457200" lvl="0" marL="0" rtl="0" algn="l">
              <a:spcBef>
                <a:spcPts val="480"/>
              </a:spcBef>
              <a:spcAft>
                <a:spcPts val="0"/>
              </a:spcAft>
              <a:buNone/>
            </a:pPr>
            <a:r>
              <a:t/>
            </a:r>
            <a:endParaRPr sz="2100">
              <a:solidFill>
                <a:srgbClr val="666666"/>
              </a:solidFill>
              <a:latin typeface="Calibri"/>
              <a:ea typeface="Calibri"/>
              <a:cs typeface="Calibri"/>
              <a:sym typeface="Calibri"/>
            </a:endParaRPr>
          </a:p>
          <a:p>
            <a:pPr indent="0" lvl="0" marL="0" rtl="0" algn="ctr">
              <a:spcBef>
                <a:spcPts val="480"/>
              </a:spcBef>
              <a:spcAft>
                <a:spcPts val="0"/>
              </a:spcAft>
              <a:buClr>
                <a:schemeClr val="dk1"/>
              </a:buClr>
              <a:buSzPts val="2400"/>
              <a:buFont typeface="Arial"/>
              <a:buNone/>
            </a:pPr>
            <a:r>
              <a:rPr b="1" lang="fr-FR" sz="2500">
                <a:solidFill>
                  <a:srgbClr val="666666"/>
                </a:solidFill>
                <a:latin typeface="Calibri"/>
                <a:ea typeface="Calibri"/>
                <a:cs typeface="Calibri"/>
                <a:sym typeface="Calibri"/>
              </a:rPr>
              <a:t>Stratégie moyenne – Lancer réussi = Bon résultat</a:t>
            </a:r>
            <a:endParaRPr b="1" sz="2500">
              <a:solidFill>
                <a:srgbClr val="666666"/>
              </a:solidFill>
              <a:latin typeface="Calibri"/>
              <a:ea typeface="Calibri"/>
              <a:cs typeface="Calibri"/>
              <a:sym typeface="Calibri"/>
            </a:endParaRPr>
          </a:p>
          <a:p>
            <a:pPr indent="0" lvl="0" marL="0" rtl="0" algn="ctr">
              <a:spcBef>
                <a:spcPts val="480"/>
              </a:spcBef>
              <a:spcAft>
                <a:spcPts val="0"/>
              </a:spcAft>
              <a:buClr>
                <a:schemeClr val="dk1"/>
              </a:buClr>
              <a:buSzPts val="2400"/>
              <a:buFont typeface="Arial"/>
              <a:buNone/>
            </a:pPr>
            <a:r>
              <a:rPr b="1" lang="fr-FR" sz="2500">
                <a:solidFill>
                  <a:srgbClr val="666666"/>
                </a:solidFill>
                <a:latin typeface="Calibri"/>
                <a:ea typeface="Calibri"/>
                <a:cs typeface="Calibri"/>
                <a:sym typeface="Calibri"/>
              </a:rPr>
              <a:t>Stratégie excellente – Lancer manqué = Mauvais résultat</a:t>
            </a:r>
            <a:endParaRPr b="1" sz="2500">
              <a:solidFill>
                <a:srgbClr val="666666"/>
              </a:solidFill>
              <a:latin typeface="Calibri"/>
              <a:ea typeface="Calibri"/>
              <a:cs typeface="Calibri"/>
              <a:sym typeface="Calibri"/>
            </a:endParaRPr>
          </a:p>
        </p:txBody>
      </p:sp>
      <p:sp>
        <p:nvSpPr>
          <p:cNvPr id="650" name="Google Shape;650;g10cab4fc2cb_0_186"/>
          <p:cNvSpPr txBox="1"/>
          <p:nvPr>
            <p:ph type="title"/>
          </p:nvPr>
        </p:nvSpPr>
        <p:spPr>
          <a:xfrm>
            <a:off x="1732050" y="594575"/>
            <a:ext cx="8345700" cy="13257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SzPts val="1800"/>
              <a:buNone/>
            </a:pPr>
            <a:r>
              <a:rPr lang="fr-FR" sz="4700">
                <a:latin typeface="Short Stack"/>
                <a:ea typeface="Short Stack"/>
                <a:cs typeface="Short Stack"/>
                <a:sym typeface="Short Stack"/>
              </a:rPr>
              <a:t>Conseils de l’entraîneur</a:t>
            </a:r>
            <a:endParaRPr sz="4700">
              <a:latin typeface="Short Stack"/>
              <a:ea typeface="Short Stack"/>
              <a:cs typeface="Short Stack"/>
              <a:sym typeface="Short Stack"/>
            </a:endParaRPr>
          </a:p>
        </p:txBody>
      </p:sp>
      <p:sp>
        <p:nvSpPr>
          <p:cNvPr id="651" name="Google Shape;651;g10cab4fc2cb_0_186"/>
          <p:cNvSpPr/>
          <p:nvPr/>
        </p:nvSpPr>
        <p:spPr>
          <a:xfrm>
            <a:off x="304800" y="387000"/>
            <a:ext cx="1408500" cy="1260000"/>
          </a:xfrm>
          <a:prstGeom prst="star5">
            <a:avLst>
              <a:gd fmla="val 19098" name="adj"/>
              <a:gd fmla="val 105146" name="hf"/>
              <a:gd fmla="val 110557" name="vf"/>
            </a:avLst>
          </a:prstGeom>
          <a:solidFill>
            <a:schemeClr val="accent4"/>
          </a:solidFill>
          <a:ln cap="flat" cmpd="sng" w="38100">
            <a:solidFill>
              <a:srgbClr val="BF9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accent4"/>
              </a:solidFill>
              <a:latin typeface="Arial"/>
              <a:ea typeface="Arial"/>
              <a:cs typeface="Arial"/>
              <a:sym typeface="Arial"/>
            </a:endParaRPr>
          </a:p>
        </p:txBody>
      </p:sp>
      <p:sp>
        <p:nvSpPr>
          <p:cNvPr id="652" name="Google Shape;652;g10cab4fc2cb_0_186"/>
          <p:cNvSpPr/>
          <p:nvPr/>
        </p:nvSpPr>
        <p:spPr>
          <a:xfrm>
            <a:off x="10021500" y="387000"/>
            <a:ext cx="1408500" cy="1260000"/>
          </a:xfrm>
          <a:prstGeom prst="star5">
            <a:avLst>
              <a:gd fmla="val 19098" name="adj"/>
              <a:gd fmla="val 105146" name="hf"/>
              <a:gd fmla="val 110557" name="vf"/>
            </a:avLst>
          </a:prstGeom>
          <a:solidFill>
            <a:schemeClr val="accent4"/>
          </a:solidFill>
          <a:ln cap="flat" cmpd="sng" w="38100">
            <a:solidFill>
              <a:srgbClr val="BF9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6" name="Shape 656"/>
        <p:cNvGrpSpPr/>
        <p:nvPr/>
      </p:nvGrpSpPr>
      <p:grpSpPr>
        <a:xfrm>
          <a:off x="0" y="0"/>
          <a:ext cx="0" cy="0"/>
          <a:chOff x="0" y="0"/>
          <a:chExt cx="0" cy="0"/>
        </a:xfrm>
      </p:grpSpPr>
      <p:pic>
        <p:nvPicPr>
          <p:cNvPr id="657" name="Google Shape;657;g10cab4fc2cb_0_195"/>
          <p:cNvPicPr preferRelativeResize="0"/>
          <p:nvPr/>
        </p:nvPicPr>
        <p:blipFill>
          <a:blip r:embed="rId3">
            <a:alphaModFix amt="70000"/>
          </a:blip>
          <a:stretch>
            <a:fillRect/>
          </a:stretch>
        </p:blipFill>
        <p:spPr>
          <a:xfrm>
            <a:off x="-76200" y="-1143000"/>
            <a:ext cx="12275251" cy="8133549"/>
          </a:xfrm>
          <a:prstGeom prst="rect">
            <a:avLst/>
          </a:prstGeom>
          <a:noFill/>
          <a:ln>
            <a:noFill/>
          </a:ln>
        </p:spPr>
      </p:pic>
      <p:sp>
        <p:nvSpPr>
          <p:cNvPr id="658" name="Google Shape;658;g10cab4fc2cb_0_195"/>
          <p:cNvSpPr/>
          <p:nvPr/>
        </p:nvSpPr>
        <p:spPr>
          <a:xfrm>
            <a:off x="852600" y="2128800"/>
            <a:ext cx="10486800" cy="2600400"/>
          </a:xfrm>
          <a:prstGeom prst="rightArrow">
            <a:avLst>
              <a:gd fmla="val 50000" name="adj1"/>
              <a:gd fmla="val 50000" name="adj2"/>
            </a:avLst>
          </a:prstGeom>
          <a:solidFill>
            <a:srgbClr val="38B6FF"/>
          </a:solidFill>
          <a:ln cap="flat" cmpd="sng" w="76200">
            <a:solidFill>
              <a:srgbClr val="A2DD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9" name="Google Shape;659;g10cab4fc2cb_0_195"/>
          <p:cNvSpPr txBox="1"/>
          <p:nvPr>
            <p:ph type="ctrTitle"/>
          </p:nvPr>
        </p:nvSpPr>
        <p:spPr>
          <a:xfrm>
            <a:off x="1006813" y="2907000"/>
            <a:ext cx="10178400" cy="1044000"/>
          </a:xfrm>
          <a:prstGeom prst="rect">
            <a:avLst/>
          </a:prstGeom>
          <a:noFill/>
          <a:ln>
            <a:noFill/>
          </a:ln>
        </p:spPr>
        <p:txBody>
          <a:bodyPr anchorCtr="0" anchor="b" bIns="45700" lIns="91425" spcFirstLastPara="1" rIns="91425" wrap="square" tIns="45700">
            <a:noAutofit/>
          </a:bodyPr>
          <a:lstStyle/>
          <a:p>
            <a:pPr indent="0" lvl="0" marL="0" rtl="0" algn="ctr">
              <a:lnSpc>
                <a:spcPct val="100000"/>
              </a:lnSpc>
              <a:spcBef>
                <a:spcPts val="0"/>
              </a:spcBef>
              <a:spcAft>
                <a:spcPts val="0"/>
              </a:spcAft>
              <a:buSzPts val="990"/>
              <a:buNone/>
            </a:pPr>
            <a:r>
              <a:rPr lang="fr-FR" sz="6200">
                <a:latin typeface="Caveat Brush"/>
                <a:ea typeface="Caveat Brush"/>
                <a:cs typeface="Caveat Brush"/>
                <a:sym typeface="Caveat Brush"/>
              </a:rPr>
              <a:t>SEMAINE 8 - LES SORTIES</a:t>
            </a:r>
            <a:endParaRPr sz="6200">
              <a:latin typeface="Caveat Brush"/>
              <a:ea typeface="Caveat Brush"/>
              <a:cs typeface="Caveat Brush"/>
              <a:sym typeface="Caveat Brush"/>
            </a:endParaRPr>
          </a:p>
        </p:txBody>
      </p:sp>
      <p:pic>
        <p:nvPicPr>
          <p:cNvPr id="660" name="Google Shape;660;g10cab4fc2cb_0_195"/>
          <p:cNvPicPr preferRelativeResize="0"/>
          <p:nvPr/>
        </p:nvPicPr>
        <p:blipFill rotWithShape="1">
          <a:blip r:embed="rId4">
            <a:alphaModFix/>
          </a:blip>
          <a:srcRect b="32569" l="9349" r="6862" t="33968"/>
          <a:stretch/>
        </p:blipFill>
        <p:spPr>
          <a:xfrm>
            <a:off x="9606975" y="6060150"/>
            <a:ext cx="2585025" cy="797850"/>
          </a:xfrm>
          <a:prstGeom prst="rect">
            <a:avLst/>
          </a:prstGeom>
          <a:noFill/>
          <a:ln>
            <a:noFill/>
          </a:ln>
          <a:effectLst>
            <a:outerShdw blurRad="157163" rotWithShape="0" algn="bl" dir="5400000" dist="47625">
              <a:srgbClr val="000000">
                <a:alpha val="49803"/>
              </a:srgbClr>
            </a:outerShdw>
            <a:reflection blurRad="0" dir="0" dist="0" endA="0" endPos="1000" fadeDir="5400012" kx="0" rotWithShape="0" algn="bl" stPos="0" sy="-100000" ky="0"/>
          </a:effectLst>
        </p:spPr>
      </p:pic>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4" name="Shape 664"/>
        <p:cNvGrpSpPr/>
        <p:nvPr/>
      </p:nvGrpSpPr>
      <p:grpSpPr>
        <a:xfrm>
          <a:off x="0" y="0"/>
          <a:ext cx="0" cy="0"/>
          <a:chOff x="0" y="0"/>
          <a:chExt cx="0" cy="0"/>
        </a:xfrm>
      </p:grpSpPr>
      <p:sp>
        <p:nvSpPr>
          <p:cNvPr id="665" name="Google Shape;665;g10cab4fc2cb_0_203"/>
          <p:cNvSpPr/>
          <p:nvPr/>
        </p:nvSpPr>
        <p:spPr>
          <a:xfrm>
            <a:off x="0" y="76200"/>
            <a:ext cx="8548200" cy="1851900"/>
          </a:xfrm>
          <a:prstGeom prst="rightArrow">
            <a:avLst>
              <a:gd fmla="val 50000" name="adj1"/>
              <a:gd fmla="val 50000" name="adj2"/>
            </a:avLst>
          </a:prstGeom>
          <a:solidFill>
            <a:srgbClr val="38B6FF"/>
          </a:solidFill>
          <a:ln cap="flat" cmpd="sng" w="76200">
            <a:solidFill>
              <a:srgbClr val="A2DD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6" name="Google Shape;666;g10cab4fc2cb_0_203"/>
          <p:cNvSpPr txBox="1"/>
          <p:nvPr/>
        </p:nvSpPr>
        <p:spPr>
          <a:xfrm>
            <a:off x="10219775" y="0"/>
            <a:ext cx="1972500" cy="369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200"/>
              <a:buFont typeface="Arial"/>
              <a:buNone/>
            </a:pPr>
            <a:r>
              <a:rPr b="0" i="0" lang="fr-FR" sz="1200" u="none" cap="none" strike="noStrike">
                <a:solidFill>
                  <a:schemeClr val="dk1"/>
                </a:solidFill>
                <a:latin typeface="Josefin Sans"/>
                <a:ea typeface="Josefin Sans"/>
                <a:cs typeface="Josefin Sans"/>
                <a:sym typeface="Josefin Sans"/>
              </a:rPr>
              <a:t>NIVEAU </a:t>
            </a:r>
            <a:r>
              <a:rPr lang="fr-FR" sz="1200">
                <a:solidFill>
                  <a:schemeClr val="dk1"/>
                </a:solidFill>
                <a:latin typeface="Josefin Sans"/>
                <a:ea typeface="Josefin Sans"/>
                <a:cs typeface="Josefin Sans"/>
                <a:sym typeface="Josefin Sans"/>
              </a:rPr>
              <a:t>2</a:t>
            </a:r>
            <a:r>
              <a:rPr b="0" i="0" lang="fr-FR" sz="1200" u="none" cap="none" strike="noStrike">
                <a:solidFill>
                  <a:schemeClr val="dk1"/>
                </a:solidFill>
                <a:latin typeface="Josefin Sans"/>
                <a:ea typeface="Josefin Sans"/>
                <a:cs typeface="Josefin Sans"/>
                <a:sym typeface="Josefin Sans"/>
              </a:rPr>
              <a:t> - SEMAINE 8</a:t>
            </a:r>
            <a:endParaRPr b="0" i="0" sz="1200" u="none" cap="none" strike="noStrike">
              <a:solidFill>
                <a:schemeClr val="dk1"/>
              </a:solidFill>
              <a:latin typeface="Josefin Sans"/>
              <a:ea typeface="Josefin Sans"/>
              <a:cs typeface="Josefin Sans"/>
              <a:sym typeface="Josefin Sans"/>
            </a:endParaRPr>
          </a:p>
        </p:txBody>
      </p:sp>
      <p:pic>
        <p:nvPicPr>
          <p:cNvPr id="667" name="Google Shape;667;g10cab4fc2cb_0_203"/>
          <p:cNvPicPr preferRelativeResize="0"/>
          <p:nvPr/>
        </p:nvPicPr>
        <p:blipFill rotWithShape="1">
          <a:blip r:embed="rId3">
            <a:alphaModFix/>
          </a:blip>
          <a:srcRect b="32569" l="9349" r="6862" t="33968"/>
          <a:stretch/>
        </p:blipFill>
        <p:spPr>
          <a:xfrm>
            <a:off x="9606975" y="6060150"/>
            <a:ext cx="2585025" cy="797850"/>
          </a:xfrm>
          <a:prstGeom prst="rect">
            <a:avLst/>
          </a:prstGeom>
          <a:noFill/>
          <a:ln>
            <a:noFill/>
          </a:ln>
          <a:effectLst>
            <a:outerShdw blurRad="157163" rotWithShape="0" algn="bl" dir="5400000" dist="47625">
              <a:srgbClr val="000000">
                <a:alpha val="49803"/>
              </a:srgbClr>
            </a:outerShdw>
            <a:reflection blurRad="0" dir="0" dist="0" endA="0" endPos="1000" fadeDir="5400012" kx="0" rotWithShape="0" algn="bl" stPos="0" sy="-100000" ky="0"/>
          </a:effectLst>
        </p:spPr>
      </p:pic>
      <p:sp>
        <p:nvSpPr>
          <p:cNvPr id="668" name="Google Shape;668;g10cab4fc2cb_0_203"/>
          <p:cNvSpPr txBox="1"/>
          <p:nvPr>
            <p:ph idx="4294967295" type="title"/>
          </p:nvPr>
        </p:nvSpPr>
        <p:spPr>
          <a:xfrm>
            <a:off x="0" y="339300"/>
            <a:ext cx="8686800" cy="13257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SzPts val="4400"/>
              <a:buNone/>
            </a:pPr>
            <a:r>
              <a:rPr lang="fr-FR" sz="3900">
                <a:latin typeface="Short Stack"/>
                <a:ea typeface="Short Stack"/>
                <a:cs typeface="Short Stack"/>
                <a:sym typeface="Short Stack"/>
              </a:rPr>
              <a:t>Les sorties</a:t>
            </a:r>
            <a:endParaRPr sz="3900">
              <a:latin typeface="Short Stack"/>
              <a:ea typeface="Short Stack"/>
              <a:cs typeface="Short Stack"/>
              <a:sym typeface="Short Stack"/>
            </a:endParaRPr>
          </a:p>
        </p:txBody>
      </p:sp>
      <p:sp>
        <p:nvSpPr>
          <p:cNvPr id="669" name="Google Shape;669;g10cab4fc2cb_0_203"/>
          <p:cNvSpPr txBox="1"/>
          <p:nvPr/>
        </p:nvSpPr>
        <p:spPr>
          <a:xfrm>
            <a:off x="152400" y="1775700"/>
            <a:ext cx="9454500" cy="4494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fr-FR" sz="2500">
                <a:solidFill>
                  <a:srgbClr val="666666"/>
                </a:solidFill>
                <a:latin typeface="Calibri"/>
                <a:ea typeface="Calibri"/>
                <a:cs typeface="Calibri"/>
                <a:sym typeface="Calibri"/>
              </a:rPr>
              <a:t>Les différents types de sorties : </a:t>
            </a:r>
            <a:endParaRPr b="1" sz="2500">
              <a:solidFill>
                <a:srgbClr val="666666"/>
              </a:solidFill>
              <a:latin typeface="Calibri"/>
              <a:ea typeface="Calibri"/>
              <a:cs typeface="Calibri"/>
              <a:sym typeface="Calibri"/>
            </a:endParaRPr>
          </a:p>
          <a:p>
            <a:pPr indent="0" lvl="0" marL="0" rtl="0" algn="l">
              <a:spcBef>
                <a:spcPts val="0"/>
              </a:spcBef>
              <a:spcAft>
                <a:spcPts val="0"/>
              </a:spcAft>
              <a:buNone/>
            </a:pPr>
            <a:r>
              <a:t/>
            </a:r>
            <a:endParaRPr b="1" sz="2100">
              <a:solidFill>
                <a:srgbClr val="666666"/>
              </a:solidFill>
              <a:latin typeface="Calibri"/>
              <a:ea typeface="Calibri"/>
              <a:cs typeface="Calibri"/>
              <a:sym typeface="Calibri"/>
            </a:endParaRPr>
          </a:p>
          <a:p>
            <a:pPr indent="457200" lvl="0" marL="0" rtl="0" algn="l">
              <a:lnSpc>
                <a:spcPct val="150000"/>
              </a:lnSpc>
              <a:spcBef>
                <a:spcPts val="480"/>
              </a:spcBef>
              <a:spcAft>
                <a:spcPts val="0"/>
              </a:spcAft>
              <a:buNone/>
            </a:pPr>
            <a:r>
              <a:rPr lang="fr-FR" sz="2100">
                <a:solidFill>
                  <a:srgbClr val="666666"/>
                </a:solidFill>
                <a:latin typeface="Calibri"/>
                <a:ea typeface="Calibri"/>
                <a:cs typeface="Calibri"/>
                <a:sym typeface="Calibri"/>
              </a:rPr>
              <a:t>→ </a:t>
            </a:r>
            <a:r>
              <a:rPr lang="fr-FR" sz="2100">
                <a:solidFill>
                  <a:srgbClr val="666666"/>
                </a:solidFill>
                <a:latin typeface="Calibri"/>
                <a:ea typeface="Calibri"/>
                <a:cs typeface="Calibri"/>
                <a:sym typeface="Calibri"/>
              </a:rPr>
              <a:t>Sortie fond de maison</a:t>
            </a:r>
            <a:endParaRPr sz="2100">
              <a:solidFill>
                <a:srgbClr val="666666"/>
              </a:solidFill>
              <a:latin typeface="Calibri"/>
              <a:ea typeface="Calibri"/>
              <a:cs typeface="Calibri"/>
              <a:sym typeface="Calibri"/>
            </a:endParaRPr>
          </a:p>
          <a:p>
            <a:pPr indent="0" lvl="0" marL="457200" rtl="0" algn="l">
              <a:lnSpc>
                <a:spcPct val="150000"/>
              </a:lnSpc>
              <a:spcBef>
                <a:spcPts val="480"/>
              </a:spcBef>
              <a:spcAft>
                <a:spcPts val="0"/>
              </a:spcAft>
              <a:buNone/>
            </a:pPr>
            <a:r>
              <a:rPr lang="fr-FR" sz="2100">
                <a:solidFill>
                  <a:srgbClr val="666666"/>
                </a:solidFill>
                <a:latin typeface="Calibri"/>
                <a:ea typeface="Calibri"/>
                <a:cs typeface="Calibri"/>
                <a:sym typeface="Calibri"/>
              </a:rPr>
              <a:t>→ “Tick shot” : Déplacer un garde qui se trouve dans la zone de garde protégée mais sans la sortir du jeu</a:t>
            </a:r>
            <a:endParaRPr sz="2100">
              <a:solidFill>
                <a:srgbClr val="666666"/>
              </a:solidFill>
              <a:latin typeface="Calibri"/>
              <a:ea typeface="Calibri"/>
              <a:cs typeface="Calibri"/>
              <a:sym typeface="Calibri"/>
            </a:endParaRPr>
          </a:p>
          <a:p>
            <a:pPr indent="457200" lvl="0" marL="0" rtl="0" algn="l">
              <a:lnSpc>
                <a:spcPct val="150000"/>
              </a:lnSpc>
              <a:spcBef>
                <a:spcPts val="480"/>
              </a:spcBef>
              <a:spcAft>
                <a:spcPts val="0"/>
              </a:spcAft>
              <a:buNone/>
            </a:pPr>
            <a:r>
              <a:rPr lang="fr-FR" sz="2100">
                <a:solidFill>
                  <a:srgbClr val="666666"/>
                </a:solidFill>
                <a:latin typeface="Calibri"/>
                <a:ea typeface="Calibri"/>
                <a:cs typeface="Calibri"/>
                <a:sym typeface="Calibri"/>
              </a:rPr>
              <a:t>→ Sortie sur le nez</a:t>
            </a:r>
            <a:endParaRPr sz="2100">
              <a:solidFill>
                <a:srgbClr val="666666"/>
              </a:solidFill>
              <a:latin typeface="Calibri"/>
              <a:ea typeface="Calibri"/>
              <a:cs typeface="Calibri"/>
              <a:sym typeface="Calibri"/>
            </a:endParaRPr>
          </a:p>
          <a:p>
            <a:pPr indent="457200" lvl="0" marL="0" rtl="0" algn="l">
              <a:lnSpc>
                <a:spcPct val="150000"/>
              </a:lnSpc>
              <a:spcBef>
                <a:spcPts val="480"/>
              </a:spcBef>
              <a:spcAft>
                <a:spcPts val="0"/>
              </a:spcAft>
              <a:buNone/>
            </a:pPr>
            <a:r>
              <a:rPr lang="fr-FR" sz="2100">
                <a:solidFill>
                  <a:srgbClr val="666666"/>
                </a:solidFill>
                <a:latin typeface="Calibri"/>
                <a:ea typeface="Calibri"/>
                <a:cs typeface="Calibri"/>
                <a:sym typeface="Calibri"/>
              </a:rPr>
              <a:t>→ Sortie frapper-rouler</a:t>
            </a:r>
            <a:endParaRPr sz="2100">
              <a:solidFill>
                <a:srgbClr val="666666"/>
              </a:solidFill>
              <a:latin typeface="Calibri"/>
              <a:ea typeface="Calibri"/>
              <a:cs typeface="Calibri"/>
              <a:sym typeface="Calibri"/>
            </a:endParaRPr>
          </a:p>
          <a:p>
            <a:pPr indent="457200" lvl="0" marL="0" rtl="0" algn="l">
              <a:lnSpc>
                <a:spcPct val="150000"/>
              </a:lnSpc>
              <a:spcBef>
                <a:spcPts val="480"/>
              </a:spcBef>
              <a:spcAft>
                <a:spcPts val="0"/>
              </a:spcAft>
              <a:buNone/>
            </a:pPr>
            <a:r>
              <a:rPr lang="fr-FR" sz="2100">
                <a:solidFill>
                  <a:srgbClr val="666666"/>
                </a:solidFill>
                <a:latin typeface="Calibri"/>
                <a:ea typeface="Calibri"/>
                <a:cs typeface="Calibri"/>
                <a:sym typeface="Calibri"/>
              </a:rPr>
              <a:t>→ Sortie montée (simple, double, triple)</a:t>
            </a:r>
            <a:endParaRPr sz="2100">
              <a:solidFill>
                <a:srgbClr val="666666"/>
              </a:solidFill>
              <a:latin typeface="Calibri"/>
              <a:ea typeface="Calibri"/>
              <a:cs typeface="Calibri"/>
              <a:sym typeface="Calibri"/>
            </a:endParaRPr>
          </a:p>
          <a:p>
            <a:pPr indent="457200" lvl="0" marL="0" rtl="0" algn="l">
              <a:lnSpc>
                <a:spcPct val="150000"/>
              </a:lnSpc>
              <a:spcBef>
                <a:spcPts val="480"/>
              </a:spcBef>
              <a:spcAft>
                <a:spcPts val="0"/>
              </a:spcAft>
              <a:buNone/>
            </a:pPr>
            <a:r>
              <a:rPr lang="fr-FR" sz="2100">
                <a:solidFill>
                  <a:srgbClr val="666666"/>
                </a:solidFill>
                <a:latin typeface="Calibri"/>
                <a:ea typeface="Calibri"/>
                <a:cs typeface="Calibri"/>
                <a:sym typeface="Calibri"/>
              </a:rPr>
              <a:t>→ Sortie double, triple</a:t>
            </a:r>
            <a:endParaRPr sz="2100">
              <a:solidFill>
                <a:srgbClr val="666666"/>
              </a:solidFill>
            </a:endParaRPr>
          </a:p>
        </p:txBody>
      </p:sp>
      <p:sp>
        <p:nvSpPr>
          <p:cNvPr id="670" name="Google Shape;670;g10cab4fc2cb_0_203"/>
          <p:cNvSpPr txBox="1"/>
          <p:nvPr/>
        </p:nvSpPr>
        <p:spPr>
          <a:xfrm>
            <a:off x="9499375" y="1325500"/>
            <a:ext cx="1018200" cy="1108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fr-FR" sz="6000">
                <a:latin typeface="Calibri"/>
                <a:ea typeface="Calibri"/>
                <a:cs typeface="Calibri"/>
                <a:sym typeface="Calibri"/>
              </a:rPr>
              <a:t>🥌</a:t>
            </a:r>
            <a:endParaRPr sz="6000">
              <a:latin typeface="Calibri"/>
              <a:ea typeface="Calibri"/>
              <a:cs typeface="Calibri"/>
              <a:sym typeface="Calibri"/>
            </a:endParaRPr>
          </a:p>
        </p:txBody>
      </p:sp>
      <p:sp>
        <p:nvSpPr>
          <p:cNvPr id="671" name="Google Shape;671;g10cab4fc2cb_0_203"/>
          <p:cNvSpPr txBox="1"/>
          <p:nvPr/>
        </p:nvSpPr>
        <p:spPr>
          <a:xfrm>
            <a:off x="10129475" y="1477900"/>
            <a:ext cx="1018200" cy="1108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fr-FR" sz="6000">
                <a:latin typeface="Calibri"/>
                <a:ea typeface="Calibri"/>
                <a:cs typeface="Calibri"/>
                <a:sym typeface="Calibri"/>
              </a:rPr>
              <a:t>🥌</a:t>
            </a:r>
            <a:endParaRPr sz="6000">
              <a:latin typeface="Calibri"/>
              <a:ea typeface="Calibri"/>
              <a:cs typeface="Calibri"/>
              <a:sym typeface="Calibri"/>
            </a:endParaRPr>
          </a:p>
        </p:txBody>
      </p:sp>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5" name="Shape 675"/>
        <p:cNvGrpSpPr/>
        <p:nvPr/>
      </p:nvGrpSpPr>
      <p:grpSpPr>
        <a:xfrm>
          <a:off x="0" y="0"/>
          <a:ext cx="0" cy="0"/>
          <a:chOff x="0" y="0"/>
          <a:chExt cx="0" cy="0"/>
        </a:xfrm>
      </p:grpSpPr>
      <p:sp>
        <p:nvSpPr>
          <p:cNvPr id="676" name="Google Shape;676;gd1e050df0c_0_274"/>
          <p:cNvSpPr/>
          <p:nvPr/>
        </p:nvSpPr>
        <p:spPr>
          <a:xfrm>
            <a:off x="0" y="76200"/>
            <a:ext cx="8548200" cy="1851900"/>
          </a:xfrm>
          <a:prstGeom prst="rightArrow">
            <a:avLst>
              <a:gd fmla="val 50000" name="adj1"/>
              <a:gd fmla="val 50000" name="adj2"/>
            </a:avLst>
          </a:prstGeom>
          <a:solidFill>
            <a:srgbClr val="38B6FF"/>
          </a:solidFill>
          <a:ln cap="flat" cmpd="sng" w="76200">
            <a:solidFill>
              <a:srgbClr val="A2DD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7" name="Google Shape;677;gd1e050df0c_0_274"/>
          <p:cNvSpPr txBox="1"/>
          <p:nvPr/>
        </p:nvSpPr>
        <p:spPr>
          <a:xfrm>
            <a:off x="10219775" y="0"/>
            <a:ext cx="1972500" cy="369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200"/>
              <a:buFont typeface="Arial"/>
              <a:buNone/>
            </a:pPr>
            <a:r>
              <a:rPr b="0" i="0" lang="fr-FR" sz="1200" u="none" cap="none" strike="noStrike">
                <a:solidFill>
                  <a:schemeClr val="dk1"/>
                </a:solidFill>
                <a:latin typeface="Josefin Sans"/>
                <a:ea typeface="Josefin Sans"/>
                <a:cs typeface="Josefin Sans"/>
                <a:sym typeface="Josefin Sans"/>
              </a:rPr>
              <a:t>NIVEAU </a:t>
            </a:r>
            <a:r>
              <a:rPr lang="fr-FR" sz="1200">
                <a:solidFill>
                  <a:schemeClr val="dk1"/>
                </a:solidFill>
                <a:latin typeface="Josefin Sans"/>
                <a:ea typeface="Josefin Sans"/>
                <a:cs typeface="Josefin Sans"/>
                <a:sym typeface="Josefin Sans"/>
              </a:rPr>
              <a:t>2</a:t>
            </a:r>
            <a:r>
              <a:rPr b="0" i="0" lang="fr-FR" sz="1200" u="none" cap="none" strike="noStrike">
                <a:solidFill>
                  <a:schemeClr val="dk1"/>
                </a:solidFill>
                <a:latin typeface="Josefin Sans"/>
                <a:ea typeface="Josefin Sans"/>
                <a:cs typeface="Josefin Sans"/>
                <a:sym typeface="Josefin Sans"/>
              </a:rPr>
              <a:t> - SEMAINE 8</a:t>
            </a:r>
            <a:endParaRPr b="0" i="0" sz="1200" u="none" cap="none" strike="noStrike">
              <a:solidFill>
                <a:schemeClr val="dk1"/>
              </a:solidFill>
              <a:latin typeface="Josefin Sans"/>
              <a:ea typeface="Josefin Sans"/>
              <a:cs typeface="Josefin Sans"/>
              <a:sym typeface="Josefin Sans"/>
            </a:endParaRPr>
          </a:p>
        </p:txBody>
      </p:sp>
      <p:pic>
        <p:nvPicPr>
          <p:cNvPr id="678" name="Google Shape;678;gd1e050df0c_0_274"/>
          <p:cNvPicPr preferRelativeResize="0"/>
          <p:nvPr/>
        </p:nvPicPr>
        <p:blipFill rotWithShape="1">
          <a:blip r:embed="rId3">
            <a:alphaModFix/>
          </a:blip>
          <a:srcRect b="32569" l="9350" r="6862" t="33968"/>
          <a:stretch/>
        </p:blipFill>
        <p:spPr>
          <a:xfrm>
            <a:off x="9606975" y="6060150"/>
            <a:ext cx="2585025" cy="797850"/>
          </a:xfrm>
          <a:prstGeom prst="rect">
            <a:avLst/>
          </a:prstGeom>
          <a:noFill/>
          <a:ln>
            <a:noFill/>
          </a:ln>
          <a:effectLst>
            <a:outerShdw blurRad="157163" rotWithShape="0" algn="bl" dir="5400000" dist="47625">
              <a:srgbClr val="000000">
                <a:alpha val="49800"/>
              </a:srgbClr>
            </a:outerShdw>
            <a:reflection blurRad="0" dir="0" dist="0" endA="0" endPos="1000" fadeDir="5400012" kx="0" rotWithShape="0" algn="bl" stPos="0" sy="-100000" ky="0"/>
          </a:effectLst>
        </p:spPr>
      </p:pic>
      <p:sp>
        <p:nvSpPr>
          <p:cNvPr id="679" name="Google Shape;679;gd1e050df0c_0_274"/>
          <p:cNvSpPr txBox="1"/>
          <p:nvPr>
            <p:ph idx="4294967295" type="title"/>
          </p:nvPr>
        </p:nvSpPr>
        <p:spPr>
          <a:xfrm>
            <a:off x="0" y="339300"/>
            <a:ext cx="8686800" cy="13257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SzPts val="4400"/>
              <a:buNone/>
            </a:pPr>
            <a:r>
              <a:rPr lang="fr-FR" sz="3900">
                <a:latin typeface="Short Stack"/>
                <a:ea typeface="Short Stack"/>
                <a:cs typeface="Short Stack"/>
                <a:sym typeface="Short Stack"/>
              </a:rPr>
              <a:t>Les sorties (suite)</a:t>
            </a:r>
            <a:endParaRPr sz="3900">
              <a:latin typeface="Short Stack"/>
              <a:ea typeface="Short Stack"/>
              <a:cs typeface="Short Stack"/>
              <a:sym typeface="Short Stack"/>
            </a:endParaRPr>
          </a:p>
        </p:txBody>
      </p:sp>
      <p:sp>
        <p:nvSpPr>
          <p:cNvPr id="680" name="Google Shape;680;gd1e050df0c_0_274"/>
          <p:cNvSpPr txBox="1"/>
          <p:nvPr/>
        </p:nvSpPr>
        <p:spPr>
          <a:xfrm>
            <a:off x="9499375" y="1325500"/>
            <a:ext cx="1018200" cy="1108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fr-FR" sz="6000">
                <a:latin typeface="Calibri"/>
                <a:ea typeface="Calibri"/>
                <a:cs typeface="Calibri"/>
                <a:sym typeface="Calibri"/>
              </a:rPr>
              <a:t>🥌</a:t>
            </a:r>
            <a:endParaRPr sz="6000">
              <a:latin typeface="Calibri"/>
              <a:ea typeface="Calibri"/>
              <a:cs typeface="Calibri"/>
              <a:sym typeface="Calibri"/>
            </a:endParaRPr>
          </a:p>
        </p:txBody>
      </p:sp>
      <p:sp>
        <p:nvSpPr>
          <p:cNvPr id="681" name="Google Shape;681;gd1e050df0c_0_274"/>
          <p:cNvSpPr txBox="1"/>
          <p:nvPr/>
        </p:nvSpPr>
        <p:spPr>
          <a:xfrm>
            <a:off x="10129475" y="1477900"/>
            <a:ext cx="1018200" cy="1108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fr-FR" sz="6000">
                <a:latin typeface="Calibri"/>
                <a:ea typeface="Calibri"/>
                <a:cs typeface="Calibri"/>
                <a:sym typeface="Calibri"/>
              </a:rPr>
              <a:t>🥌</a:t>
            </a:r>
            <a:endParaRPr sz="6000">
              <a:latin typeface="Calibri"/>
              <a:ea typeface="Calibri"/>
              <a:cs typeface="Calibri"/>
              <a:sym typeface="Calibri"/>
            </a:endParaRPr>
          </a:p>
        </p:txBody>
      </p:sp>
      <p:sp>
        <p:nvSpPr>
          <p:cNvPr id="682" name="Google Shape;682;gd1e050df0c_0_274"/>
          <p:cNvSpPr txBox="1"/>
          <p:nvPr/>
        </p:nvSpPr>
        <p:spPr>
          <a:xfrm>
            <a:off x="228600" y="1851900"/>
            <a:ext cx="8924400" cy="4810500"/>
          </a:xfrm>
          <a:prstGeom prst="rect">
            <a:avLst/>
          </a:prstGeom>
          <a:noFill/>
          <a:ln>
            <a:noFill/>
          </a:ln>
        </p:spPr>
        <p:txBody>
          <a:bodyPr anchorCtr="0" anchor="t" bIns="45700" lIns="91425" spcFirstLastPara="1" rIns="91425" wrap="square" tIns="45700">
            <a:normAutofit/>
          </a:bodyPr>
          <a:lstStyle/>
          <a:p>
            <a:pPr indent="0" lvl="0" marL="0" rtl="0" algn="l">
              <a:spcBef>
                <a:spcPts val="0"/>
              </a:spcBef>
              <a:spcAft>
                <a:spcPts val="0"/>
              </a:spcAft>
              <a:buNone/>
            </a:pPr>
            <a:r>
              <a:rPr b="1" lang="fr-FR" sz="2500">
                <a:solidFill>
                  <a:srgbClr val="666666"/>
                </a:solidFill>
                <a:latin typeface="Calibri"/>
                <a:ea typeface="Calibri"/>
                <a:cs typeface="Calibri"/>
                <a:sym typeface="Calibri"/>
              </a:rPr>
              <a:t>Quand doit-on utiliser les sorties?</a:t>
            </a:r>
            <a:r>
              <a:rPr b="1" lang="fr-FR" sz="2100">
                <a:solidFill>
                  <a:srgbClr val="666666"/>
                </a:solidFill>
                <a:latin typeface="Calibri"/>
                <a:ea typeface="Calibri"/>
                <a:cs typeface="Calibri"/>
                <a:sym typeface="Calibri"/>
              </a:rPr>
              <a:t> </a:t>
            </a:r>
            <a:endParaRPr b="1" sz="2100">
              <a:solidFill>
                <a:srgbClr val="666666"/>
              </a:solidFill>
              <a:latin typeface="Calibri"/>
              <a:ea typeface="Calibri"/>
              <a:cs typeface="Calibri"/>
              <a:sym typeface="Calibri"/>
            </a:endParaRPr>
          </a:p>
          <a:p>
            <a:pPr indent="0" lvl="0" marL="457200" rtl="0" algn="l">
              <a:lnSpc>
                <a:spcPct val="115000"/>
              </a:lnSpc>
              <a:spcBef>
                <a:spcPts val="480"/>
              </a:spcBef>
              <a:spcAft>
                <a:spcPts val="0"/>
              </a:spcAft>
              <a:buNone/>
            </a:pPr>
            <a:r>
              <a:rPr lang="fr-FR" sz="2100">
                <a:solidFill>
                  <a:srgbClr val="666666"/>
                </a:solidFill>
                <a:latin typeface="Calibri"/>
                <a:ea typeface="Calibri"/>
                <a:cs typeface="Calibri"/>
                <a:sym typeface="Calibri"/>
              </a:rPr>
              <a:t>→ </a:t>
            </a:r>
            <a:r>
              <a:rPr lang="fr-FR" sz="2100">
                <a:solidFill>
                  <a:srgbClr val="666666"/>
                </a:solidFill>
                <a:latin typeface="Calibri"/>
                <a:ea typeface="Calibri"/>
                <a:cs typeface="Calibri"/>
                <a:sym typeface="Calibri"/>
              </a:rPr>
              <a:t>Lorsqu’on désire jouer un bout plus défensif, moins de pierres en jeu</a:t>
            </a:r>
            <a:endParaRPr sz="2100">
              <a:solidFill>
                <a:srgbClr val="666666"/>
              </a:solidFill>
              <a:latin typeface="Calibri"/>
              <a:ea typeface="Calibri"/>
              <a:cs typeface="Calibri"/>
              <a:sym typeface="Calibri"/>
            </a:endParaRPr>
          </a:p>
          <a:p>
            <a:pPr indent="457200" lvl="0" marL="0" rtl="0" algn="l">
              <a:lnSpc>
                <a:spcPct val="115000"/>
              </a:lnSpc>
              <a:spcBef>
                <a:spcPts val="480"/>
              </a:spcBef>
              <a:spcAft>
                <a:spcPts val="0"/>
              </a:spcAft>
              <a:buNone/>
            </a:pPr>
            <a:r>
              <a:rPr lang="fr-FR" sz="2100">
                <a:solidFill>
                  <a:srgbClr val="666666"/>
                </a:solidFill>
                <a:latin typeface="Calibri"/>
                <a:ea typeface="Calibri"/>
                <a:cs typeface="Calibri"/>
                <a:sym typeface="Calibri"/>
              </a:rPr>
              <a:t>→ </a:t>
            </a:r>
            <a:r>
              <a:rPr lang="fr-FR" sz="2100">
                <a:solidFill>
                  <a:srgbClr val="666666"/>
                </a:solidFill>
                <a:latin typeface="Calibri"/>
                <a:ea typeface="Calibri"/>
                <a:cs typeface="Calibri"/>
                <a:sym typeface="Calibri"/>
              </a:rPr>
              <a:t>Lorsqu’on veut protéger une avance </a:t>
            </a:r>
            <a:endParaRPr sz="2100">
              <a:solidFill>
                <a:srgbClr val="666666"/>
              </a:solidFill>
              <a:latin typeface="Calibri"/>
              <a:ea typeface="Calibri"/>
              <a:cs typeface="Calibri"/>
              <a:sym typeface="Calibri"/>
            </a:endParaRPr>
          </a:p>
          <a:p>
            <a:pPr indent="457200" lvl="0" marL="0" rtl="0" algn="l">
              <a:lnSpc>
                <a:spcPct val="115000"/>
              </a:lnSpc>
              <a:spcBef>
                <a:spcPts val="480"/>
              </a:spcBef>
              <a:spcAft>
                <a:spcPts val="0"/>
              </a:spcAft>
              <a:buNone/>
            </a:pPr>
            <a:r>
              <a:rPr lang="fr-FR" sz="2100">
                <a:solidFill>
                  <a:srgbClr val="666666"/>
                </a:solidFill>
                <a:latin typeface="Calibri"/>
                <a:ea typeface="Calibri"/>
                <a:cs typeface="Calibri"/>
                <a:sym typeface="Calibri"/>
              </a:rPr>
              <a:t>→ </a:t>
            </a:r>
            <a:r>
              <a:rPr lang="fr-FR" sz="2100">
                <a:solidFill>
                  <a:srgbClr val="666666"/>
                </a:solidFill>
                <a:latin typeface="Calibri"/>
                <a:ea typeface="Calibri"/>
                <a:cs typeface="Calibri"/>
                <a:sym typeface="Calibri"/>
              </a:rPr>
              <a:t>Lorsqu’on veut garder un pointage relativement bas</a:t>
            </a:r>
            <a:endParaRPr sz="2100">
              <a:solidFill>
                <a:srgbClr val="666666"/>
              </a:solidFill>
              <a:latin typeface="Calibri"/>
              <a:ea typeface="Calibri"/>
              <a:cs typeface="Calibri"/>
              <a:sym typeface="Calibri"/>
            </a:endParaRPr>
          </a:p>
          <a:p>
            <a:pPr indent="0" lvl="0" marL="0" rtl="0" algn="l">
              <a:spcBef>
                <a:spcPts val="320"/>
              </a:spcBef>
              <a:spcAft>
                <a:spcPts val="0"/>
              </a:spcAft>
              <a:buNone/>
            </a:pPr>
            <a:r>
              <a:t/>
            </a:r>
            <a:endParaRPr sz="2100">
              <a:solidFill>
                <a:srgbClr val="000000"/>
              </a:solidFill>
              <a:latin typeface="Calibri"/>
              <a:ea typeface="Calibri"/>
              <a:cs typeface="Calibri"/>
              <a:sym typeface="Calibri"/>
            </a:endParaRPr>
          </a:p>
          <a:p>
            <a:pPr indent="0" lvl="0" marL="0" rtl="0" algn="l">
              <a:spcBef>
                <a:spcPts val="480"/>
              </a:spcBef>
              <a:spcAft>
                <a:spcPts val="0"/>
              </a:spcAft>
              <a:buNone/>
            </a:pPr>
            <a:r>
              <a:rPr b="1" lang="fr-FR" sz="2500">
                <a:solidFill>
                  <a:srgbClr val="666666"/>
                </a:solidFill>
                <a:latin typeface="Calibri"/>
                <a:ea typeface="Calibri"/>
                <a:cs typeface="Calibri"/>
                <a:sym typeface="Calibri"/>
              </a:rPr>
              <a:t>La force de la sortie dépendra du résultat recherché</a:t>
            </a:r>
            <a:endParaRPr sz="2500">
              <a:solidFill>
                <a:srgbClr val="666666"/>
              </a:solidFill>
              <a:latin typeface="Calibri"/>
              <a:ea typeface="Calibri"/>
              <a:cs typeface="Calibri"/>
              <a:sym typeface="Calibri"/>
            </a:endParaRPr>
          </a:p>
          <a:p>
            <a:pPr indent="457200" lvl="0" marL="0" rtl="0" algn="l">
              <a:lnSpc>
                <a:spcPct val="115000"/>
              </a:lnSpc>
              <a:spcBef>
                <a:spcPts val="480"/>
              </a:spcBef>
              <a:spcAft>
                <a:spcPts val="0"/>
              </a:spcAft>
              <a:buNone/>
            </a:pPr>
            <a:r>
              <a:rPr lang="fr-FR" sz="2100">
                <a:solidFill>
                  <a:srgbClr val="666666"/>
                </a:solidFill>
                <a:latin typeface="Calibri"/>
                <a:ea typeface="Calibri"/>
                <a:cs typeface="Calibri"/>
                <a:sym typeface="Calibri"/>
              </a:rPr>
              <a:t>→ </a:t>
            </a:r>
            <a:r>
              <a:rPr lang="fr-FR" sz="2100">
                <a:solidFill>
                  <a:srgbClr val="666666"/>
                </a:solidFill>
                <a:latin typeface="Calibri"/>
                <a:ea typeface="Calibri"/>
                <a:cs typeface="Calibri"/>
                <a:sym typeface="Calibri"/>
              </a:rPr>
              <a:t>Est-ce qu’on désire conserver notre pierre en jeu?</a:t>
            </a:r>
            <a:endParaRPr sz="2100">
              <a:solidFill>
                <a:srgbClr val="666666"/>
              </a:solidFill>
              <a:latin typeface="Calibri"/>
              <a:ea typeface="Calibri"/>
              <a:cs typeface="Calibri"/>
              <a:sym typeface="Calibri"/>
            </a:endParaRPr>
          </a:p>
          <a:p>
            <a:pPr indent="457200" lvl="0" marL="0" rtl="0" algn="l">
              <a:lnSpc>
                <a:spcPct val="115000"/>
              </a:lnSpc>
              <a:spcBef>
                <a:spcPts val="480"/>
              </a:spcBef>
              <a:spcAft>
                <a:spcPts val="0"/>
              </a:spcAft>
              <a:buNone/>
            </a:pPr>
            <a:r>
              <a:rPr lang="fr-FR" sz="2100">
                <a:solidFill>
                  <a:srgbClr val="666666"/>
                </a:solidFill>
                <a:latin typeface="Calibri"/>
                <a:ea typeface="Calibri"/>
                <a:cs typeface="Calibri"/>
                <a:sym typeface="Calibri"/>
              </a:rPr>
              <a:t>→ </a:t>
            </a:r>
            <a:r>
              <a:rPr lang="fr-FR" sz="2100">
                <a:solidFill>
                  <a:srgbClr val="666666"/>
                </a:solidFill>
                <a:latin typeface="Calibri"/>
                <a:ea typeface="Calibri"/>
                <a:cs typeface="Calibri"/>
                <a:sym typeface="Calibri"/>
              </a:rPr>
              <a:t>Est-ce qu’on veut sortir la pierre adverse de la zone de jeu?</a:t>
            </a:r>
            <a:endParaRPr sz="2100">
              <a:solidFill>
                <a:srgbClr val="666666"/>
              </a:solidFill>
              <a:latin typeface="Calibri"/>
              <a:ea typeface="Calibri"/>
              <a:cs typeface="Calibri"/>
              <a:sym typeface="Calibri"/>
            </a:endParaRPr>
          </a:p>
          <a:p>
            <a:pPr indent="457200" lvl="0" marL="0" rtl="0" algn="l">
              <a:lnSpc>
                <a:spcPct val="115000"/>
              </a:lnSpc>
              <a:spcBef>
                <a:spcPts val="480"/>
              </a:spcBef>
              <a:spcAft>
                <a:spcPts val="0"/>
              </a:spcAft>
              <a:buNone/>
            </a:pPr>
            <a:r>
              <a:rPr lang="fr-FR" sz="2100">
                <a:solidFill>
                  <a:srgbClr val="666666"/>
                </a:solidFill>
                <a:latin typeface="Calibri"/>
                <a:ea typeface="Calibri"/>
                <a:cs typeface="Calibri"/>
                <a:sym typeface="Calibri"/>
              </a:rPr>
              <a:t>→ </a:t>
            </a:r>
            <a:r>
              <a:rPr lang="fr-FR" sz="2100">
                <a:solidFill>
                  <a:srgbClr val="666666"/>
                </a:solidFill>
                <a:latin typeface="Calibri"/>
                <a:ea typeface="Calibri"/>
                <a:cs typeface="Calibri"/>
                <a:sym typeface="Calibri"/>
              </a:rPr>
              <a:t>Est-ce qu’on veut rouler quelque part dans la maison?</a:t>
            </a:r>
            <a:endParaRPr sz="2100">
              <a:solidFill>
                <a:srgbClr val="666666"/>
              </a:solidFill>
              <a:latin typeface="Calibri"/>
              <a:ea typeface="Calibri"/>
              <a:cs typeface="Calibri"/>
              <a:sym typeface="Calibri"/>
            </a:endParaRPr>
          </a:p>
          <a:p>
            <a:pPr indent="457200" lvl="0" marL="0" rtl="0" algn="l">
              <a:lnSpc>
                <a:spcPct val="115000"/>
              </a:lnSpc>
              <a:spcBef>
                <a:spcPts val="480"/>
              </a:spcBef>
              <a:spcAft>
                <a:spcPts val="0"/>
              </a:spcAft>
              <a:buNone/>
            </a:pPr>
            <a:r>
              <a:rPr lang="fr-FR" sz="2100">
                <a:solidFill>
                  <a:srgbClr val="666666"/>
                </a:solidFill>
                <a:latin typeface="Calibri"/>
                <a:ea typeface="Calibri"/>
                <a:cs typeface="Calibri"/>
                <a:sym typeface="Calibri"/>
              </a:rPr>
              <a:t>→ </a:t>
            </a:r>
            <a:r>
              <a:rPr lang="fr-FR" sz="2100">
                <a:solidFill>
                  <a:srgbClr val="666666"/>
                </a:solidFill>
                <a:latin typeface="Calibri"/>
                <a:ea typeface="Calibri"/>
                <a:cs typeface="Calibri"/>
                <a:sym typeface="Calibri"/>
              </a:rPr>
              <a:t>Combien de pierre(s) y a-t-il à sortir?</a:t>
            </a:r>
            <a:endParaRPr sz="2100">
              <a:solidFill>
                <a:srgbClr val="666666"/>
              </a:solidFill>
              <a:latin typeface="Calibri"/>
              <a:ea typeface="Calibri"/>
              <a:cs typeface="Calibri"/>
              <a:sym typeface="Calibri"/>
            </a:endParaRPr>
          </a:p>
        </p:txBody>
      </p:sp>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6" name="Shape 686"/>
        <p:cNvGrpSpPr/>
        <p:nvPr/>
      </p:nvGrpSpPr>
      <p:grpSpPr>
        <a:xfrm>
          <a:off x="0" y="0"/>
          <a:ext cx="0" cy="0"/>
          <a:chOff x="0" y="0"/>
          <a:chExt cx="0" cy="0"/>
        </a:xfrm>
      </p:grpSpPr>
      <p:sp>
        <p:nvSpPr>
          <p:cNvPr id="687" name="Google Shape;687;gd1e050df0c_0_223"/>
          <p:cNvSpPr/>
          <p:nvPr/>
        </p:nvSpPr>
        <p:spPr>
          <a:xfrm>
            <a:off x="0" y="76200"/>
            <a:ext cx="8548200" cy="1851900"/>
          </a:xfrm>
          <a:prstGeom prst="rightArrow">
            <a:avLst>
              <a:gd fmla="val 50000" name="adj1"/>
              <a:gd fmla="val 50000" name="adj2"/>
            </a:avLst>
          </a:prstGeom>
          <a:solidFill>
            <a:srgbClr val="38B6FF"/>
          </a:solidFill>
          <a:ln cap="flat" cmpd="sng" w="76200">
            <a:solidFill>
              <a:srgbClr val="A2DD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8" name="Google Shape;688;gd1e050df0c_0_223"/>
          <p:cNvSpPr txBox="1"/>
          <p:nvPr/>
        </p:nvSpPr>
        <p:spPr>
          <a:xfrm>
            <a:off x="10235825" y="0"/>
            <a:ext cx="1956600" cy="369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200"/>
              <a:buFont typeface="Arial"/>
              <a:buNone/>
            </a:pPr>
            <a:r>
              <a:rPr b="0" i="0" lang="fr-FR" sz="1200" u="none" cap="none" strike="noStrike">
                <a:solidFill>
                  <a:schemeClr val="dk1"/>
                </a:solidFill>
                <a:latin typeface="Josefin Sans"/>
                <a:ea typeface="Josefin Sans"/>
                <a:cs typeface="Josefin Sans"/>
                <a:sym typeface="Josefin Sans"/>
              </a:rPr>
              <a:t>NIVEAU </a:t>
            </a:r>
            <a:r>
              <a:rPr lang="fr-FR" sz="1200">
                <a:solidFill>
                  <a:schemeClr val="dk1"/>
                </a:solidFill>
                <a:latin typeface="Josefin Sans"/>
                <a:ea typeface="Josefin Sans"/>
                <a:cs typeface="Josefin Sans"/>
                <a:sym typeface="Josefin Sans"/>
              </a:rPr>
              <a:t>2</a:t>
            </a:r>
            <a:r>
              <a:rPr b="0" i="0" lang="fr-FR" sz="1200" u="none" cap="none" strike="noStrike">
                <a:solidFill>
                  <a:schemeClr val="dk1"/>
                </a:solidFill>
                <a:latin typeface="Josefin Sans"/>
                <a:ea typeface="Josefin Sans"/>
                <a:cs typeface="Josefin Sans"/>
                <a:sym typeface="Josefin Sans"/>
              </a:rPr>
              <a:t> - SEMAINE </a:t>
            </a:r>
            <a:r>
              <a:rPr lang="fr-FR" sz="1200">
                <a:solidFill>
                  <a:schemeClr val="dk1"/>
                </a:solidFill>
                <a:latin typeface="Josefin Sans"/>
                <a:ea typeface="Josefin Sans"/>
                <a:cs typeface="Josefin Sans"/>
                <a:sym typeface="Josefin Sans"/>
              </a:rPr>
              <a:t>8</a:t>
            </a:r>
            <a:endParaRPr b="0" i="0" sz="1200" u="none" cap="none" strike="noStrike">
              <a:solidFill>
                <a:srgbClr val="000000"/>
              </a:solidFill>
              <a:latin typeface="Josefin Sans"/>
              <a:ea typeface="Josefin Sans"/>
              <a:cs typeface="Josefin Sans"/>
              <a:sym typeface="Josefin Sans"/>
            </a:endParaRPr>
          </a:p>
        </p:txBody>
      </p:sp>
      <p:pic>
        <p:nvPicPr>
          <p:cNvPr id="689" name="Google Shape;689;gd1e050df0c_0_223"/>
          <p:cNvPicPr preferRelativeResize="0"/>
          <p:nvPr/>
        </p:nvPicPr>
        <p:blipFill rotWithShape="1">
          <a:blip r:embed="rId3">
            <a:alphaModFix/>
          </a:blip>
          <a:srcRect b="32569" l="9350" r="6862" t="33968"/>
          <a:stretch/>
        </p:blipFill>
        <p:spPr>
          <a:xfrm>
            <a:off x="9606975" y="6060150"/>
            <a:ext cx="2585025" cy="797850"/>
          </a:xfrm>
          <a:prstGeom prst="rect">
            <a:avLst/>
          </a:prstGeom>
          <a:noFill/>
          <a:ln>
            <a:noFill/>
          </a:ln>
          <a:effectLst>
            <a:outerShdw blurRad="157163" rotWithShape="0" algn="bl" dir="5400000" dist="47625">
              <a:srgbClr val="000000">
                <a:alpha val="49800"/>
              </a:srgbClr>
            </a:outerShdw>
            <a:reflection blurRad="0" dir="0" dist="0" endA="0" endPos="1000" fadeDir="5400012" kx="0" rotWithShape="0" algn="bl" stPos="0" sy="-100000" ky="0"/>
          </a:effectLst>
        </p:spPr>
      </p:pic>
      <p:sp>
        <p:nvSpPr>
          <p:cNvPr id="690" name="Google Shape;690;gd1e050df0c_0_223"/>
          <p:cNvSpPr txBox="1"/>
          <p:nvPr>
            <p:ph idx="4294967295" type="title"/>
          </p:nvPr>
        </p:nvSpPr>
        <p:spPr>
          <a:xfrm>
            <a:off x="0" y="339300"/>
            <a:ext cx="8686800" cy="13257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SzPts val="4400"/>
              <a:buNone/>
            </a:pPr>
            <a:r>
              <a:rPr lang="fr-FR" sz="2500">
                <a:latin typeface="Short Stack"/>
                <a:ea typeface="Short Stack"/>
                <a:cs typeface="Short Stack"/>
                <a:sym typeface="Short Stack"/>
              </a:rPr>
              <a:t>Contrôle de pesanteur - Système de signaux</a:t>
            </a:r>
            <a:endParaRPr sz="2500">
              <a:latin typeface="Short Stack"/>
              <a:ea typeface="Short Stack"/>
              <a:cs typeface="Short Stack"/>
              <a:sym typeface="Short Stack"/>
            </a:endParaRPr>
          </a:p>
        </p:txBody>
      </p:sp>
      <p:pic>
        <p:nvPicPr>
          <p:cNvPr id="691" name="Google Shape;691;gd1e050df0c_0_223"/>
          <p:cNvPicPr preferRelativeResize="0"/>
          <p:nvPr/>
        </p:nvPicPr>
        <p:blipFill rotWithShape="1">
          <a:blip r:embed="rId4">
            <a:alphaModFix/>
          </a:blip>
          <a:srcRect b="0" l="0" r="0" t="0"/>
          <a:stretch/>
        </p:blipFill>
        <p:spPr>
          <a:xfrm>
            <a:off x="7372957" y="2146499"/>
            <a:ext cx="4425068" cy="3889344"/>
          </a:xfrm>
          <a:prstGeom prst="rect">
            <a:avLst/>
          </a:prstGeom>
          <a:noFill/>
          <a:ln>
            <a:noFill/>
          </a:ln>
        </p:spPr>
      </p:pic>
      <p:sp>
        <p:nvSpPr>
          <p:cNvPr id="692" name="Google Shape;692;gd1e050df0c_0_223"/>
          <p:cNvSpPr txBox="1"/>
          <p:nvPr/>
        </p:nvSpPr>
        <p:spPr>
          <a:xfrm>
            <a:off x="200425" y="1699425"/>
            <a:ext cx="6925200" cy="4515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fr-FR" sz="2100">
                <a:solidFill>
                  <a:srgbClr val="666666"/>
                </a:solidFill>
                <a:latin typeface="Calibri"/>
                <a:ea typeface="Calibri"/>
                <a:cs typeface="Calibri"/>
                <a:sym typeface="Calibri"/>
              </a:rPr>
              <a:t>Rappel des signaux pour chaque type de pesanteur : </a:t>
            </a:r>
            <a:endParaRPr b="1" sz="2100">
              <a:solidFill>
                <a:srgbClr val="666666"/>
              </a:solidFill>
              <a:latin typeface="Calibri"/>
              <a:ea typeface="Calibri"/>
              <a:cs typeface="Calibri"/>
              <a:sym typeface="Calibri"/>
            </a:endParaRPr>
          </a:p>
          <a:p>
            <a:pPr indent="0" lvl="0" marL="0" rtl="0" algn="l">
              <a:spcBef>
                <a:spcPts val="0"/>
              </a:spcBef>
              <a:spcAft>
                <a:spcPts val="0"/>
              </a:spcAft>
              <a:buNone/>
            </a:pPr>
            <a:r>
              <a:t/>
            </a:r>
            <a:endParaRPr b="1" sz="2100">
              <a:solidFill>
                <a:srgbClr val="666666"/>
              </a:solidFill>
              <a:latin typeface="Calibri"/>
              <a:ea typeface="Calibri"/>
              <a:cs typeface="Calibri"/>
              <a:sym typeface="Calibri"/>
            </a:endParaRPr>
          </a:p>
          <a:p>
            <a:pPr indent="457200" lvl="0" marL="0" rtl="0" algn="l">
              <a:lnSpc>
                <a:spcPct val="115000"/>
              </a:lnSpc>
              <a:spcBef>
                <a:spcPts val="480"/>
              </a:spcBef>
              <a:spcAft>
                <a:spcPts val="0"/>
              </a:spcAft>
              <a:buNone/>
            </a:pPr>
            <a:r>
              <a:rPr lang="fr-FR" sz="2100">
                <a:solidFill>
                  <a:srgbClr val="666666"/>
                </a:solidFill>
                <a:latin typeface="Calibri"/>
                <a:ea typeface="Calibri"/>
                <a:cs typeface="Calibri"/>
                <a:sym typeface="Calibri"/>
              </a:rPr>
              <a:t>→ Fond de maison</a:t>
            </a:r>
            <a:endParaRPr sz="2100">
              <a:solidFill>
                <a:srgbClr val="666666"/>
              </a:solidFill>
              <a:latin typeface="Calibri"/>
              <a:ea typeface="Calibri"/>
              <a:cs typeface="Calibri"/>
              <a:sym typeface="Calibri"/>
            </a:endParaRPr>
          </a:p>
          <a:p>
            <a:pPr indent="457200" lvl="0" marL="0" rtl="0" algn="l">
              <a:lnSpc>
                <a:spcPct val="115000"/>
              </a:lnSpc>
              <a:spcBef>
                <a:spcPts val="480"/>
              </a:spcBef>
              <a:spcAft>
                <a:spcPts val="0"/>
              </a:spcAft>
              <a:buNone/>
            </a:pPr>
            <a:r>
              <a:rPr lang="fr-FR" sz="2100">
                <a:solidFill>
                  <a:srgbClr val="666666"/>
                </a:solidFill>
                <a:latin typeface="Calibri"/>
                <a:ea typeface="Calibri"/>
                <a:cs typeface="Calibri"/>
                <a:sym typeface="Calibri"/>
              </a:rPr>
              <a:t>→ Bloc de départ</a:t>
            </a:r>
            <a:endParaRPr sz="2100">
              <a:solidFill>
                <a:srgbClr val="666666"/>
              </a:solidFill>
              <a:latin typeface="Calibri"/>
              <a:ea typeface="Calibri"/>
              <a:cs typeface="Calibri"/>
              <a:sym typeface="Calibri"/>
            </a:endParaRPr>
          </a:p>
          <a:p>
            <a:pPr indent="457200" lvl="0" marL="0" rtl="0" algn="l">
              <a:lnSpc>
                <a:spcPct val="115000"/>
              </a:lnSpc>
              <a:spcBef>
                <a:spcPts val="480"/>
              </a:spcBef>
              <a:spcAft>
                <a:spcPts val="0"/>
              </a:spcAft>
              <a:buNone/>
            </a:pPr>
            <a:r>
              <a:rPr lang="fr-FR" sz="2100">
                <a:solidFill>
                  <a:srgbClr val="666666"/>
                </a:solidFill>
                <a:latin typeface="Calibri"/>
                <a:ea typeface="Calibri"/>
                <a:cs typeface="Calibri"/>
                <a:sym typeface="Calibri"/>
              </a:rPr>
              <a:t>→ Bande arrière “Bumper”</a:t>
            </a:r>
            <a:endParaRPr sz="2100">
              <a:solidFill>
                <a:srgbClr val="666666"/>
              </a:solidFill>
              <a:latin typeface="Calibri"/>
              <a:ea typeface="Calibri"/>
              <a:cs typeface="Calibri"/>
              <a:sym typeface="Calibri"/>
            </a:endParaRPr>
          </a:p>
          <a:p>
            <a:pPr indent="457200" lvl="0" marL="0" rtl="0" algn="l">
              <a:lnSpc>
                <a:spcPct val="115000"/>
              </a:lnSpc>
              <a:spcBef>
                <a:spcPts val="480"/>
              </a:spcBef>
              <a:spcAft>
                <a:spcPts val="0"/>
              </a:spcAft>
              <a:buNone/>
            </a:pPr>
            <a:r>
              <a:rPr lang="fr-FR" sz="2100">
                <a:solidFill>
                  <a:srgbClr val="666666"/>
                </a:solidFill>
                <a:latin typeface="Calibri"/>
                <a:ea typeface="Calibri"/>
                <a:cs typeface="Calibri"/>
                <a:sym typeface="Calibri"/>
              </a:rPr>
              <a:t>→ Contrôle </a:t>
            </a:r>
            <a:endParaRPr sz="2100">
              <a:solidFill>
                <a:srgbClr val="666666"/>
              </a:solidFill>
              <a:latin typeface="Calibri"/>
              <a:ea typeface="Calibri"/>
              <a:cs typeface="Calibri"/>
              <a:sym typeface="Calibri"/>
            </a:endParaRPr>
          </a:p>
          <a:p>
            <a:pPr indent="457200" lvl="0" marL="0" rtl="0" algn="l">
              <a:lnSpc>
                <a:spcPct val="115000"/>
              </a:lnSpc>
              <a:spcBef>
                <a:spcPts val="480"/>
              </a:spcBef>
              <a:spcAft>
                <a:spcPts val="0"/>
              </a:spcAft>
              <a:buNone/>
            </a:pPr>
            <a:r>
              <a:rPr lang="fr-FR" sz="2100">
                <a:solidFill>
                  <a:srgbClr val="666666"/>
                </a:solidFill>
                <a:latin typeface="Calibri"/>
                <a:ea typeface="Calibri"/>
                <a:cs typeface="Calibri"/>
                <a:sym typeface="Calibri"/>
              </a:rPr>
              <a:t>→ Normal</a:t>
            </a:r>
            <a:endParaRPr sz="2100">
              <a:solidFill>
                <a:srgbClr val="666666"/>
              </a:solidFill>
              <a:latin typeface="Calibri"/>
              <a:ea typeface="Calibri"/>
              <a:cs typeface="Calibri"/>
              <a:sym typeface="Calibri"/>
            </a:endParaRPr>
          </a:p>
          <a:p>
            <a:pPr indent="457200" lvl="0" marL="0" rtl="0" algn="l">
              <a:lnSpc>
                <a:spcPct val="115000"/>
              </a:lnSpc>
              <a:spcBef>
                <a:spcPts val="480"/>
              </a:spcBef>
              <a:spcAft>
                <a:spcPts val="0"/>
              </a:spcAft>
              <a:buNone/>
            </a:pPr>
            <a:r>
              <a:rPr lang="fr-FR" sz="2100">
                <a:solidFill>
                  <a:srgbClr val="666666"/>
                </a:solidFill>
                <a:latin typeface="Calibri"/>
                <a:ea typeface="Calibri"/>
                <a:cs typeface="Calibri"/>
                <a:sym typeface="Calibri"/>
              </a:rPr>
              <a:t>→ Normal fort</a:t>
            </a:r>
            <a:endParaRPr sz="2100">
              <a:solidFill>
                <a:srgbClr val="666666"/>
              </a:solidFill>
              <a:latin typeface="Calibri"/>
              <a:ea typeface="Calibri"/>
              <a:cs typeface="Calibri"/>
              <a:sym typeface="Calibri"/>
            </a:endParaRPr>
          </a:p>
          <a:p>
            <a:pPr indent="457200" lvl="0" marL="0" rtl="0" algn="l">
              <a:lnSpc>
                <a:spcPct val="115000"/>
              </a:lnSpc>
              <a:spcBef>
                <a:spcPts val="480"/>
              </a:spcBef>
              <a:spcAft>
                <a:spcPts val="0"/>
              </a:spcAft>
              <a:buNone/>
            </a:pPr>
            <a:r>
              <a:rPr lang="fr-FR" sz="2100">
                <a:solidFill>
                  <a:srgbClr val="666666"/>
                </a:solidFill>
                <a:latin typeface="Calibri"/>
                <a:ea typeface="Calibri"/>
                <a:cs typeface="Calibri"/>
                <a:sym typeface="Calibri"/>
              </a:rPr>
              <a:t>→ Pesant “Peel”</a:t>
            </a:r>
            <a:endParaRPr sz="2100">
              <a:solidFill>
                <a:srgbClr val="666666"/>
              </a:solidFill>
              <a:latin typeface="Calibri"/>
              <a:ea typeface="Calibri"/>
              <a:cs typeface="Calibri"/>
              <a:sym typeface="Calibri"/>
            </a:endParaRPr>
          </a:p>
          <a:p>
            <a:pPr indent="0" lvl="0" marL="0" rtl="0" algn="l">
              <a:spcBef>
                <a:spcPts val="240"/>
              </a:spcBef>
              <a:spcAft>
                <a:spcPts val="0"/>
              </a:spcAft>
              <a:buNone/>
            </a:pPr>
            <a:r>
              <a:t/>
            </a:r>
            <a:endParaRPr sz="2100">
              <a:solidFill>
                <a:srgbClr val="666666"/>
              </a:solidFill>
              <a:latin typeface="Calibri"/>
              <a:ea typeface="Calibri"/>
              <a:cs typeface="Calibri"/>
              <a:sym typeface="Calibri"/>
            </a:endParaRPr>
          </a:p>
          <a:p>
            <a:pPr indent="0" lvl="0" marL="0" rtl="0" algn="l">
              <a:spcBef>
                <a:spcPts val="400"/>
              </a:spcBef>
              <a:spcAft>
                <a:spcPts val="0"/>
              </a:spcAft>
              <a:buNone/>
            </a:pPr>
            <a:r>
              <a:rPr lang="fr-FR" sz="1600">
                <a:solidFill>
                  <a:schemeClr val="dk1"/>
                </a:solidFill>
                <a:latin typeface="Calibri"/>
                <a:ea typeface="Calibri"/>
                <a:cs typeface="Calibri"/>
                <a:sym typeface="Calibri"/>
              </a:rPr>
              <a:t>*Les temps indiqués correspondent à la vitesse entre les deux lignes de jeu</a:t>
            </a:r>
            <a:endParaRPr sz="1600">
              <a:solidFill>
                <a:schemeClr val="dk1"/>
              </a:solidFill>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8" name="Shape 128"/>
        <p:cNvGrpSpPr/>
        <p:nvPr/>
      </p:nvGrpSpPr>
      <p:grpSpPr>
        <a:xfrm>
          <a:off x="0" y="0"/>
          <a:ext cx="0" cy="0"/>
          <a:chOff x="0" y="0"/>
          <a:chExt cx="0" cy="0"/>
        </a:xfrm>
      </p:grpSpPr>
      <p:sp>
        <p:nvSpPr>
          <p:cNvPr id="129" name="Google Shape;129;g10da257bab0_1_137"/>
          <p:cNvSpPr/>
          <p:nvPr/>
        </p:nvSpPr>
        <p:spPr>
          <a:xfrm>
            <a:off x="0" y="76200"/>
            <a:ext cx="8548200" cy="1851900"/>
          </a:xfrm>
          <a:prstGeom prst="rightArrow">
            <a:avLst>
              <a:gd fmla="val 50000" name="adj1"/>
              <a:gd fmla="val 50000" name="adj2"/>
            </a:avLst>
          </a:prstGeom>
          <a:solidFill>
            <a:srgbClr val="A2DDFF"/>
          </a:solidFill>
          <a:ln cap="flat" cmpd="sng" w="76200">
            <a:solidFill>
              <a:srgbClr val="38B6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30" name="Google Shape;130;g10da257bab0_1_137"/>
          <p:cNvPicPr preferRelativeResize="0"/>
          <p:nvPr/>
        </p:nvPicPr>
        <p:blipFill rotWithShape="1">
          <a:blip r:embed="rId3">
            <a:alphaModFix/>
          </a:blip>
          <a:srcRect b="32569" l="9349" r="6862" t="33968"/>
          <a:stretch/>
        </p:blipFill>
        <p:spPr>
          <a:xfrm>
            <a:off x="9606975" y="6060150"/>
            <a:ext cx="2585025" cy="797850"/>
          </a:xfrm>
          <a:prstGeom prst="rect">
            <a:avLst/>
          </a:prstGeom>
          <a:noFill/>
          <a:ln>
            <a:noFill/>
          </a:ln>
          <a:effectLst>
            <a:outerShdw blurRad="157163" rotWithShape="0" algn="bl" dir="5400000" dist="47625">
              <a:srgbClr val="000000">
                <a:alpha val="49803"/>
              </a:srgbClr>
            </a:outerShdw>
            <a:reflection blurRad="0" dir="0" dist="0" endA="0" endPos="1000" fadeDir="5400012" kx="0" rotWithShape="0" algn="bl" stPos="0" sy="-100000" ky="0"/>
          </a:effectLst>
        </p:spPr>
      </p:pic>
      <p:sp>
        <p:nvSpPr>
          <p:cNvPr id="131" name="Google Shape;131;g10da257bab0_1_137"/>
          <p:cNvSpPr txBox="1"/>
          <p:nvPr>
            <p:ph type="title"/>
          </p:nvPr>
        </p:nvSpPr>
        <p:spPr>
          <a:xfrm>
            <a:off x="91225" y="339300"/>
            <a:ext cx="8556600" cy="13257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SzPts val="1800"/>
              <a:buNone/>
            </a:pPr>
            <a:r>
              <a:rPr lang="fr-FR" sz="4700">
                <a:latin typeface="Short Stack"/>
                <a:ea typeface="Short Stack"/>
                <a:cs typeface="Short Stack"/>
                <a:sym typeface="Short Stack"/>
              </a:rPr>
              <a:t>L’aire de jeu</a:t>
            </a:r>
            <a:endParaRPr sz="4700">
              <a:latin typeface="Short Stack"/>
              <a:ea typeface="Short Stack"/>
              <a:cs typeface="Short Stack"/>
              <a:sym typeface="Short Stack"/>
            </a:endParaRPr>
          </a:p>
        </p:txBody>
      </p:sp>
      <p:sp>
        <p:nvSpPr>
          <p:cNvPr id="132" name="Google Shape;132;g10da257bab0_1_137"/>
          <p:cNvSpPr txBox="1"/>
          <p:nvPr/>
        </p:nvSpPr>
        <p:spPr>
          <a:xfrm>
            <a:off x="429425" y="1851900"/>
            <a:ext cx="10133700" cy="4856400"/>
          </a:xfrm>
          <a:prstGeom prst="rect">
            <a:avLst/>
          </a:prstGeom>
          <a:noFill/>
          <a:ln>
            <a:noFill/>
          </a:ln>
        </p:spPr>
        <p:txBody>
          <a:bodyPr anchorCtr="0" anchor="t" bIns="91425" lIns="91425" spcFirstLastPara="1" rIns="91425" wrap="square" tIns="91425">
            <a:spAutoFit/>
          </a:bodyPr>
          <a:lstStyle/>
          <a:p>
            <a:pPr indent="0" lvl="0" marL="0" marR="0" rtl="0" algn="l">
              <a:lnSpc>
                <a:spcPct val="150000"/>
              </a:lnSpc>
              <a:spcBef>
                <a:spcPts val="0"/>
              </a:spcBef>
              <a:spcAft>
                <a:spcPts val="0"/>
              </a:spcAft>
              <a:buClr>
                <a:srgbClr val="000000"/>
              </a:buClr>
              <a:buSzPts val="2500"/>
              <a:buFont typeface="Arial"/>
              <a:buNone/>
            </a:pPr>
            <a:r>
              <a:rPr b="1" lang="fr-FR" sz="2500">
                <a:solidFill>
                  <a:srgbClr val="666666"/>
                </a:solidFill>
                <a:latin typeface="Calibri"/>
                <a:ea typeface="Calibri"/>
                <a:cs typeface="Calibri"/>
                <a:sym typeface="Calibri"/>
              </a:rPr>
              <a:t>Rappel des différentes composantes de l’aire de jeu</a:t>
            </a:r>
            <a:r>
              <a:rPr b="1" i="0" lang="fr-FR" sz="2500" u="none" cap="none" strike="noStrike">
                <a:solidFill>
                  <a:srgbClr val="666666"/>
                </a:solidFill>
                <a:latin typeface="Calibri"/>
                <a:ea typeface="Calibri"/>
                <a:cs typeface="Calibri"/>
                <a:sym typeface="Calibri"/>
              </a:rPr>
              <a:t> :</a:t>
            </a:r>
            <a:endParaRPr b="1" i="0" sz="2100" u="none" cap="none" strike="noStrike">
              <a:solidFill>
                <a:srgbClr val="666666"/>
              </a:solidFill>
              <a:latin typeface="Calibri"/>
              <a:ea typeface="Calibri"/>
              <a:cs typeface="Calibri"/>
              <a:sym typeface="Calibri"/>
            </a:endParaRPr>
          </a:p>
          <a:p>
            <a:pPr indent="457200" lvl="0" marL="0" marR="0" rtl="0" algn="l">
              <a:lnSpc>
                <a:spcPct val="150000"/>
              </a:lnSpc>
              <a:spcBef>
                <a:spcPts val="0"/>
              </a:spcBef>
              <a:spcAft>
                <a:spcPts val="0"/>
              </a:spcAft>
              <a:buClr>
                <a:srgbClr val="000000"/>
              </a:buClr>
              <a:buSzPts val="2100"/>
              <a:buFont typeface="Arial"/>
              <a:buNone/>
            </a:pPr>
            <a:r>
              <a:rPr b="0" i="0" lang="fr-FR" sz="2100" u="none" cap="none" strike="noStrike">
                <a:solidFill>
                  <a:srgbClr val="666666"/>
                </a:solidFill>
                <a:latin typeface="Calibri"/>
                <a:ea typeface="Calibri"/>
                <a:cs typeface="Calibri"/>
                <a:sym typeface="Calibri"/>
              </a:rPr>
              <a:t>→ </a:t>
            </a:r>
            <a:r>
              <a:rPr lang="fr-FR" sz="2100">
                <a:solidFill>
                  <a:srgbClr val="666666"/>
                </a:solidFill>
                <a:latin typeface="Calibri"/>
                <a:ea typeface="Calibri"/>
                <a:cs typeface="Calibri"/>
                <a:sym typeface="Calibri"/>
              </a:rPr>
              <a:t>La ligne arrière</a:t>
            </a:r>
            <a:endParaRPr sz="2100">
              <a:solidFill>
                <a:srgbClr val="666666"/>
              </a:solidFill>
              <a:latin typeface="Calibri"/>
              <a:ea typeface="Calibri"/>
              <a:cs typeface="Calibri"/>
              <a:sym typeface="Calibri"/>
            </a:endParaRPr>
          </a:p>
          <a:p>
            <a:pPr indent="457200" lvl="0" marL="0" marR="0" rtl="0" algn="l">
              <a:lnSpc>
                <a:spcPct val="150000"/>
              </a:lnSpc>
              <a:spcBef>
                <a:spcPts val="0"/>
              </a:spcBef>
              <a:spcAft>
                <a:spcPts val="0"/>
              </a:spcAft>
              <a:buClr>
                <a:srgbClr val="000000"/>
              </a:buClr>
              <a:buSzPts val="2100"/>
              <a:buFont typeface="Arial"/>
              <a:buNone/>
            </a:pPr>
            <a:r>
              <a:rPr lang="fr-FR" sz="2100">
                <a:solidFill>
                  <a:srgbClr val="666666"/>
                </a:solidFill>
                <a:latin typeface="Calibri"/>
                <a:ea typeface="Calibri"/>
                <a:cs typeface="Calibri"/>
                <a:sym typeface="Calibri"/>
              </a:rPr>
              <a:t>→ La ligne de « T »</a:t>
            </a:r>
            <a:endParaRPr sz="2100">
              <a:solidFill>
                <a:srgbClr val="666666"/>
              </a:solidFill>
              <a:latin typeface="Calibri"/>
              <a:ea typeface="Calibri"/>
              <a:cs typeface="Calibri"/>
              <a:sym typeface="Calibri"/>
            </a:endParaRPr>
          </a:p>
          <a:p>
            <a:pPr indent="457200" lvl="0" marL="0" marR="0" rtl="0" algn="l">
              <a:lnSpc>
                <a:spcPct val="150000"/>
              </a:lnSpc>
              <a:spcBef>
                <a:spcPts val="0"/>
              </a:spcBef>
              <a:spcAft>
                <a:spcPts val="0"/>
              </a:spcAft>
              <a:buClr>
                <a:srgbClr val="000000"/>
              </a:buClr>
              <a:buSzPts val="2100"/>
              <a:buFont typeface="Arial"/>
              <a:buNone/>
            </a:pPr>
            <a:r>
              <a:rPr lang="fr-FR" sz="2100">
                <a:solidFill>
                  <a:srgbClr val="666666"/>
                </a:solidFill>
                <a:latin typeface="Calibri"/>
                <a:ea typeface="Calibri"/>
                <a:cs typeface="Calibri"/>
                <a:sym typeface="Calibri"/>
              </a:rPr>
              <a:t>→ La maison</a:t>
            </a:r>
            <a:endParaRPr sz="2100">
              <a:solidFill>
                <a:srgbClr val="666666"/>
              </a:solidFill>
              <a:latin typeface="Calibri"/>
              <a:ea typeface="Calibri"/>
              <a:cs typeface="Calibri"/>
              <a:sym typeface="Calibri"/>
            </a:endParaRPr>
          </a:p>
          <a:p>
            <a:pPr indent="457200" lvl="0" marL="0" marR="0" rtl="0" algn="l">
              <a:lnSpc>
                <a:spcPct val="150000"/>
              </a:lnSpc>
              <a:spcBef>
                <a:spcPts val="0"/>
              </a:spcBef>
              <a:spcAft>
                <a:spcPts val="0"/>
              </a:spcAft>
              <a:buClr>
                <a:srgbClr val="000000"/>
              </a:buClr>
              <a:buSzPts val="2100"/>
              <a:buFont typeface="Arial"/>
              <a:buNone/>
            </a:pPr>
            <a:r>
              <a:rPr lang="fr-FR" sz="2100">
                <a:solidFill>
                  <a:srgbClr val="666666"/>
                </a:solidFill>
                <a:latin typeface="Calibri"/>
                <a:ea typeface="Calibri"/>
                <a:cs typeface="Calibri"/>
                <a:sym typeface="Calibri"/>
              </a:rPr>
              <a:t>→ Les cercles de 12, 8 et 4 pieds</a:t>
            </a:r>
            <a:endParaRPr sz="2100">
              <a:solidFill>
                <a:srgbClr val="666666"/>
              </a:solidFill>
              <a:latin typeface="Calibri"/>
              <a:ea typeface="Calibri"/>
              <a:cs typeface="Calibri"/>
              <a:sym typeface="Calibri"/>
            </a:endParaRPr>
          </a:p>
          <a:p>
            <a:pPr indent="457200" lvl="0" marL="0" marR="0" rtl="0" algn="l">
              <a:lnSpc>
                <a:spcPct val="150000"/>
              </a:lnSpc>
              <a:spcBef>
                <a:spcPts val="0"/>
              </a:spcBef>
              <a:spcAft>
                <a:spcPts val="0"/>
              </a:spcAft>
              <a:buClr>
                <a:srgbClr val="000000"/>
              </a:buClr>
              <a:buSzPts val="2100"/>
              <a:buFont typeface="Arial"/>
              <a:buNone/>
            </a:pPr>
            <a:r>
              <a:rPr lang="fr-FR" sz="2100">
                <a:solidFill>
                  <a:srgbClr val="666666"/>
                </a:solidFill>
                <a:latin typeface="Calibri"/>
                <a:ea typeface="Calibri"/>
                <a:cs typeface="Calibri"/>
                <a:sym typeface="Calibri"/>
              </a:rPr>
              <a:t>→ Le bouton</a:t>
            </a:r>
            <a:endParaRPr sz="2100">
              <a:solidFill>
                <a:srgbClr val="666666"/>
              </a:solidFill>
              <a:latin typeface="Calibri"/>
              <a:ea typeface="Calibri"/>
              <a:cs typeface="Calibri"/>
              <a:sym typeface="Calibri"/>
            </a:endParaRPr>
          </a:p>
          <a:p>
            <a:pPr indent="457200" lvl="0" marL="0" marR="0" rtl="0" algn="l">
              <a:lnSpc>
                <a:spcPct val="150000"/>
              </a:lnSpc>
              <a:spcBef>
                <a:spcPts val="0"/>
              </a:spcBef>
              <a:spcAft>
                <a:spcPts val="0"/>
              </a:spcAft>
              <a:buClr>
                <a:srgbClr val="000000"/>
              </a:buClr>
              <a:buSzPts val="2100"/>
              <a:buFont typeface="Arial"/>
              <a:buNone/>
            </a:pPr>
            <a:r>
              <a:rPr lang="fr-FR" sz="2100">
                <a:solidFill>
                  <a:srgbClr val="666666"/>
                </a:solidFill>
                <a:latin typeface="Calibri"/>
                <a:ea typeface="Calibri"/>
                <a:cs typeface="Calibri"/>
                <a:sym typeface="Calibri"/>
              </a:rPr>
              <a:t>→ La ligne de jeu</a:t>
            </a:r>
            <a:endParaRPr sz="2100">
              <a:solidFill>
                <a:srgbClr val="666666"/>
              </a:solidFill>
              <a:latin typeface="Calibri"/>
              <a:ea typeface="Calibri"/>
              <a:cs typeface="Calibri"/>
              <a:sym typeface="Calibri"/>
            </a:endParaRPr>
          </a:p>
          <a:p>
            <a:pPr indent="457200" lvl="0" marL="0" marR="0" rtl="0" algn="l">
              <a:lnSpc>
                <a:spcPct val="150000"/>
              </a:lnSpc>
              <a:spcBef>
                <a:spcPts val="0"/>
              </a:spcBef>
              <a:spcAft>
                <a:spcPts val="0"/>
              </a:spcAft>
              <a:buClr>
                <a:srgbClr val="000000"/>
              </a:buClr>
              <a:buSzPts val="2100"/>
              <a:buFont typeface="Arial"/>
              <a:buNone/>
            </a:pPr>
            <a:r>
              <a:rPr lang="fr-FR" sz="2100">
                <a:solidFill>
                  <a:srgbClr val="666666"/>
                </a:solidFill>
                <a:latin typeface="Calibri"/>
                <a:ea typeface="Calibri"/>
                <a:cs typeface="Calibri"/>
                <a:sym typeface="Calibri"/>
              </a:rPr>
              <a:t>→ Les lignes de côté</a:t>
            </a:r>
            <a:endParaRPr sz="2100">
              <a:solidFill>
                <a:srgbClr val="666666"/>
              </a:solidFill>
              <a:latin typeface="Calibri"/>
              <a:ea typeface="Calibri"/>
              <a:cs typeface="Calibri"/>
              <a:sym typeface="Calibri"/>
            </a:endParaRPr>
          </a:p>
          <a:p>
            <a:pPr indent="457200" lvl="0" marL="0" marR="0" rtl="0" algn="l">
              <a:lnSpc>
                <a:spcPct val="150000"/>
              </a:lnSpc>
              <a:spcBef>
                <a:spcPts val="0"/>
              </a:spcBef>
              <a:spcAft>
                <a:spcPts val="0"/>
              </a:spcAft>
              <a:buClr>
                <a:srgbClr val="000000"/>
              </a:buClr>
              <a:buSzPts val="2100"/>
              <a:buFont typeface="Arial"/>
              <a:buNone/>
            </a:pPr>
            <a:r>
              <a:rPr lang="fr-FR" sz="2100">
                <a:solidFill>
                  <a:srgbClr val="666666"/>
                </a:solidFill>
                <a:latin typeface="Calibri"/>
                <a:ea typeface="Calibri"/>
                <a:cs typeface="Calibri"/>
                <a:sym typeface="Calibri"/>
              </a:rPr>
              <a:t>→ Le bloc de départ</a:t>
            </a:r>
            <a:endParaRPr sz="2100">
              <a:solidFill>
                <a:srgbClr val="666666"/>
              </a:solidFill>
              <a:latin typeface="Calibri"/>
              <a:ea typeface="Calibri"/>
              <a:cs typeface="Calibri"/>
              <a:sym typeface="Calibri"/>
            </a:endParaRPr>
          </a:p>
          <a:p>
            <a:pPr indent="0" lvl="0" marL="0" marR="0" rtl="0" algn="l">
              <a:lnSpc>
                <a:spcPct val="115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3" name="Google Shape;133;g10da257bab0_1_137"/>
          <p:cNvSpPr txBox="1"/>
          <p:nvPr/>
        </p:nvSpPr>
        <p:spPr>
          <a:xfrm>
            <a:off x="10314975" y="0"/>
            <a:ext cx="1877100" cy="369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200"/>
              <a:buFont typeface="Arial"/>
              <a:buNone/>
            </a:pPr>
            <a:r>
              <a:rPr b="0" i="0" lang="fr-FR" sz="1200" u="none" cap="none" strike="noStrike">
                <a:solidFill>
                  <a:schemeClr val="dk1"/>
                </a:solidFill>
                <a:latin typeface="Josefin Sans"/>
                <a:ea typeface="Josefin Sans"/>
                <a:cs typeface="Josefin Sans"/>
                <a:sym typeface="Josefin Sans"/>
              </a:rPr>
              <a:t>NIVEAU </a:t>
            </a:r>
            <a:r>
              <a:rPr lang="fr-FR" sz="1200">
                <a:solidFill>
                  <a:schemeClr val="dk1"/>
                </a:solidFill>
                <a:latin typeface="Josefin Sans"/>
                <a:ea typeface="Josefin Sans"/>
                <a:cs typeface="Josefin Sans"/>
                <a:sym typeface="Josefin Sans"/>
              </a:rPr>
              <a:t>2</a:t>
            </a:r>
            <a:r>
              <a:rPr b="0" i="0" lang="fr-FR" sz="1200" u="none" cap="none" strike="noStrike">
                <a:solidFill>
                  <a:schemeClr val="dk1"/>
                </a:solidFill>
                <a:latin typeface="Josefin Sans"/>
                <a:ea typeface="Josefin Sans"/>
                <a:cs typeface="Josefin Sans"/>
                <a:sym typeface="Josefin Sans"/>
              </a:rPr>
              <a:t> - SEMAINE 1</a:t>
            </a:r>
            <a:endParaRPr b="0" i="0" sz="1200" u="none" cap="none" strike="noStrike">
              <a:solidFill>
                <a:srgbClr val="000000"/>
              </a:solidFill>
              <a:latin typeface="Josefin Sans"/>
              <a:ea typeface="Josefin Sans"/>
              <a:cs typeface="Josefin Sans"/>
              <a:sym typeface="Josefin Sans"/>
            </a:endParaRPr>
          </a:p>
        </p:txBody>
      </p:sp>
      <p:pic>
        <p:nvPicPr>
          <p:cNvPr id="134" name="Google Shape;134;g10da257bab0_1_137"/>
          <p:cNvPicPr preferRelativeResize="0"/>
          <p:nvPr/>
        </p:nvPicPr>
        <p:blipFill>
          <a:blip r:embed="rId4">
            <a:alphaModFix/>
          </a:blip>
          <a:stretch>
            <a:fillRect/>
          </a:stretch>
        </p:blipFill>
        <p:spPr>
          <a:xfrm>
            <a:off x="5870300" y="2532450"/>
            <a:ext cx="4692900" cy="3286200"/>
          </a:xfrm>
          <a:prstGeom prst="round2DiagRect">
            <a:avLst>
              <a:gd fmla="val 16667" name="adj1"/>
              <a:gd fmla="val 0" name="adj2"/>
            </a:avLst>
          </a:prstGeom>
          <a:noFill/>
          <a:ln>
            <a:noFill/>
          </a:ln>
        </p:spPr>
      </p:pic>
    </p:spTree>
  </p:cSld>
  <p:clrMapOvr>
    <a:masterClrMapping/>
  </p:clrMapOvr>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6" name="Shape 696"/>
        <p:cNvGrpSpPr/>
        <p:nvPr/>
      </p:nvGrpSpPr>
      <p:grpSpPr>
        <a:xfrm>
          <a:off x="0" y="0"/>
          <a:ext cx="0" cy="0"/>
          <a:chOff x="0" y="0"/>
          <a:chExt cx="0" cy="0"/>
        </a:xfrm>
      </p:grpSpPr>
      <p:sp>
        <p:nvSpPr>
          <p:cNvPr id="697" name="Google Shape;697;g10cab4fc2cb_0_212"/>
          <p:cNvSpPr/>
          <p:nvPr/>
        </p:nvSpPr>
        <p:spPr>
          <a:xfrm>
            <a:off x="0" y="76200"/>
            <a:ext cx="8548200" cy="1851900"/>
          </a:xfrm>
          <a:prstGeom prst="rightArrow">
            <a:avLst>
              <a:gd fmla="val 50000" name="adj1"/>
              <a:gd fmla="val 50000" name="adj2"/>
            </a:avLst>
          </a:prstGeom>
          <a:solidFill>
            <a:srgbClr val="38B6FF"/>
          </a:solidFill>
          <a:ln cap="flat" cmpd="sng" w="76200">
            <a:solidFill>
              <a:srgbClr val="A2DD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98" name="Google Shape;698;g10cab4fc2cb_0_212"/>
          <p:cNvSpPr txBox="1"/>
          <p:nvPr/>
        </p:nvSpPr>
        <p:spPr>
          <a:xfrm>
            <a:off x="10229375" y="0"/>
            <a:ext cx="1962900" cy="369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200"/>
              <a:buFont typeface="Arial"/>
              <a:buNone/>
            </a:pPr>
            <a:r>
              <a:rPr b="0" i="0" lang="fr-FR" sz="1200" u="none" cap="none" strike="noStrike">
                <a:solidFill>
                  <a:schemeClr val="dk1"/>
                </a:solidFill>
                <a:latin typeface="Josefin Sans"/>
                <a:ea typeface="Josefin Sans"/>
                <a:cs typeface="Josefin Sans"/>
                <a:sym typeface="Josefin Sans"/>
              </a:rPr>
              <a:t>NIVEAU </a:t>
            </a:r>
            <a:r>
              <a:rPr lang="fr-FR" sz="1200">
                <a:solidFill>
                  <a:schemeClr val="dk1"/>
                </a:solidFill>
                <a:latin typeface="Josefin Sans"/>
                <a:ea typeface="Josefin Sans"/>
                <a:cs typeface="Josefin Sans"/>
                <a:sym typeface="Josefin Sans"/>
              </a:rPr>
              <a:t>2</a:t>
            </a:r>
            <a:r>
              <a:rPr b="0" i="0" lang="fr-FR" sz="1200" u="none" cap="none" strike="noStrike">
                <a:solidFill>
                  <a:schemeClr val="dk1"/>
                </a:solidFill>
                <a:latin typeface="Josefin Sans"/>
                <a:ea typeface="Josefin Sans"/>
                <a:cs typeface="Josefin Sans"/>
                <a:sym typeface="Josefin Sans"/>
              </a:rPr>
              <a:t> - SEMAINE 8</a:t>
            </a:r>
            <a:endParaRPr b="0" i="0" sz="1200" u="none" cap="none" strike="noStrike">
              <a:solidFill>
                <a:srgbClr val="000000"/>
              </a:solidFill>
              <a:latin typeface="Josefin Sans"/>
              <a:ea typeface="Josefin Sans"/>
              <a:cs typeface="Josefin Sans"/>
              <a:sym typeface="Josefin Sans"/>
            </a:endParaRPr>
          </a:p>
        </p:txBody>
      </p:sp>
      <p:pic>
        <p:nvPicPr>
          <p:cNvPr id="699" name="Google Shape;699;g10cab4fc2cb_0_212"/>
          <p:cNvPicPr preferRelativeResize="0"/>
          <p:nvPr/>
        </p:nvPicPr>
        <p:blipFill rotWithShape="1">
          <a:blip r:embed="rId3">
            <a:alphaModFix/>
          </a:blip>
          <a:srcRect b="32569" l="9349" r="6862" t="33968"/>
          <a:stretch/>
        </p:blipFill>
        <p:spPr>
          <a:xfrm>
            <a:off x="9606975" y="6060150"/>
            <a:ext cx="2585025" cy="797850"/>
          </a:xfrm>
          <a:prstGeom prst="rect">
            <a:avLst/>
          </a:prstGeom>
          <a:noFill/>
          <a:ln>
            <a:noFill/>
          </a:ln>
          <a:effectLst>
            <a:outerShdw blurRad="157163" rotWithShape="0" algn="bl" dir="5400000" dist="47625">
              <a:srgbClr val="000000">
                <a:alpha val="49803"/>
              </a:srgbClr>
            </a:outerShdw>
            <a:reflection blurRad="0" dir="0" dist="0" endA="0" endPos="1000" fadeDir="5400012" kx="0" rotWithShape="0" algn="bl" stPos="0" sy="-100000" ky="0"/>
          </a:effectLst>
        </p:spPr>
      </p:pic>
      <p:sp>
        <p:nvSpPr>
          <p:cNvPr id="700" name="Google Shape;700;g10cab4fc2cb_0_212"/>
          <p:cNvSpPr txBox="1"/>
          <p:nvPr>
            <p:ph idx="4294967295" type="title"/>
          </p:nvPr>
        </p:nvSpPr>
        <p:spPr>
          <a:xfrm>
            <a:off x="0" y="339300"/>
            <a:ext cx="8686800" cy="13257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SzPts val="4400"/>
              <a:buNone/>
            </a:pPr>
            <a:r>
              <a:rPr lang="fr-FR" sz="3600">
                <a:latin typeface="Short Stack"/>
                <a:ea typeface="Short Stack"/>
                <a:cs typeface="Short Stack"/>
                <a:sym typeface="Short Stack"/>
              </a:rPr>
              <a:t>Les sorties - 11 zones</a:t>
            </a:r>
            <a:endParaRPr sz="3600">
              <a:latin typeface="Short Stack"/>
              <a:ea typeface="Short Stack"/>
              <a:cs typeface="Short Stack"/>
              <a:sym typeface="Short Stack"/>
            </a:endParaRPr>
          </a:p>
        </p:txBody>
      </p:sp>
      <p:sp>
        <p:nvSpPr>
          <p:cNvPr id="701" name="Google Shape;701;g10cab4fc2cb_0_212"/>
          <p:cNvSpPr txBox="1"/>
          <p:nvPr/>
        </p:nvSpPr>
        <p:spPr>
          <a:xfrm>
            <a:off x="132025" y="3409050"/>
            <a:ext cx="4122900" cy="954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fr-FR" sz="2500">
                <a:solidFill>
                  <a:srgbClr val="666666"/>
                </a:solidFill>
                <a:latin typeface="Calibri"/>
                <a:ea typeface="Calibri"/>
                <a:cs typeface="Calibri"/>
                <a:sym typeface="Calibri"/>
              </a:rPr>
              <a:t>Les onzes zones pour les gardes et les placements :</a:t>
            </a:r>
            <a:endParaRPr sz="1300">
              <a:solidFill>
                <a:srgbClr val="666666"/>
              </a:solidFill>
            </a:endParaRPr>
          </a:p>
        </p:txBody>
      </p:sp>
      <p:pic>
        <p:nvPicPr>
          <p:cNvPr id="702" name="Google Shape;702;g10cab4fc2cb_0_212"/>
          <p:cNvPicPr preferRelativeResize="0"/>
          <p:nvPr/>
        </p:nvPicPr>
        <p:blipFill rotWithShape="1">
          <a:blip r:embed="rId4">
            <a:alphaModFix/>
          </a:blip>
          <a:srcRect b="0" l="0" r="0" t="0"/>
          <a:stretch/>
        </p:blipFill>
        <p:spPr>
          <a:xfrm>
            <a:off x="4299781" y="2043710"/>
            <a:ext cx="6243438" cy="4105141"/>
          </a:xfrm>
          <a:prstGeom prst="rect">
            <a:avLst/>
          </a:prstGeom>
          <a:noFill/>
          <a:ln>
            <a:noFill/>
          </a:ln>
        </p:spPr>
      </p:pic>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6" name="Shape 706"/>
        <p:cNvGrpSpPr/>
        <p:nvPr/>
      </p:nvGrpSpPr>
      <p:grpSpPr>
        <a:xfrm>
          <a:off x="0" y="0"/>
          <a:ext cx="0" cy="0"/>
          <a:chOff x="0" y="0"/>
          <a:chExt cx="0" cy="0"/>
        </a:xfrm>
      </p:grpSpPr>
      <p:sp>
        <p:nvSpPr>
          <p:cNvPr id="707" name="Google Shape;707;gd1e050df0c_0_237"/>
          <p:cNvSpPr/>
          <p:nvPr/>
        </p:nvSpPr>
        <p:spPr>
          <a:xfrm>
            <a:off x="0" y="76200"/>
            <a:ext cx="8548200" cy="1851900"/>
          </a:xfrm>
          <a:prstGeom prst="rightArrow">
            <a:avLst>
              <a:gd fmla="val 50000" name="adj1"/>
              <a:gd fmla="val 50000" name="adj2"/>
            </a:avLst>
          </a:prstGeom>
          <a:solidFill>
            <a:srgbClr val="38B6FF"/>
          </a:solidFill>
          <a:ln cap="flat" cmpd="sng" w="76200">
            <a:solidFill>
              <a:srgbClr val="A2DD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8" name="Google Shape;708;gd1e050df0c_0_237"/>
          <p:cNvSpPr txBox="1"/>
          <p:nvPr/>
        </p:nvSpPr>
        <p:spPr>
          <a:xfrm>
            <a:off x="10229375" y="0"/>
            <a:ext cx="1962900" cy="369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200"/>
              <a:buFont typeface="Arial"/>
              <a:buNone/>
            </a:pPr>
            <a:r>
              <a:rPr b="0" i="0" lang="fr-FR" sz="1200" u="none" cap="none" strike="noStrike">
                <a:solidFill>
                  <a:schemeClr val="dk1"/>
                </a:solidFill>
                <a:latin typeface="Josefin Sans"/>
                <a:ea typeface="Josefin Sans"/>
                <a:cs typeface="Josefin Sans"/>
                <a:sym typeface="Josefin Sans"/>
              </a:rPr>
              <a:t>NIVEAU </a:t>
            </a:r>
            <a:r>
              <a:rPr lang="fr-FR" sz="1200">
                <a:solidFill>
                  <a:schemeClr val="dk1"/>
                </a:solidFill>
                <a:latin typeface="Josefin Sans"/>
                <a:ea typeface="Josefin Sans"/>
                <a:cs typeface="Josefin Sans"/>
                <a:sym typeface="Josefin Sans"/>
              </a:rPr>
              <a:t>2</a:t>
            </a:r>
            <a:r>
              <a:rPr b="0" i="0" lang="fr-FR" sz="1200" u="none" cap="none" strike="noStrike">
                <a:solidFill>
                  <a:schemeClr val="dk1"/>
                </a:solidFill>
                <a:latin typeface="Josefin Sans"/>
                <a:ea typeface="Josefin Sans"/>
                <a:cs typeface="Josefin Sans"/>
                <a:sym typeface="Josefin Sans"/>
              </a:rPr>
              <a:t> - SEMAINE 8</a:t>
            </a:r>
            <a:endParaRPr b="0" i="0" sz="1200" u="none" cap="none" strike="noStrike">
              <a:solidFill>
                <a:srgbClr val="000000"/>
              </a:solidFill>
              <a:latin typeface="Josefin Sans"/>
              <a:ea typeface="Josefin Sans"/>
              <a:cs typeface="Josefin Sans"/>
              <a:sym typeface="Josefin Sans"/>
            </a:endParaRPr>
          </a:p>
        </p:txBody>
      </p:sp>
      <p:pic>
        <p:nvPicPr>
          <p:cNvPr id="709" name="Google Shape;709;gd1e050df0c_0_237"/>
          <p:cNvPicPr preferRelativeResize="0"/>
          <p:nvPr/>
        </p:nvPicPr>
        <p:blipFill rotWithShape="1">
          <a:blip r:embed="rId3">
            <a:alphaModFix/>
          </a:blip>
          <a:srcRect b="32569" l="9350" r="6862" t="33968"/>
          <a:stretch/>
        </p:blipFill>
        <p:spPr>
          <a:xfrm>
            <a:off x="9606975" y="6060150"/>
            <a:ext cx="2585025" cy="797850"/>
          </a:xfrm>
          <a:prstGeom prst="rect">
            <a:avLst/>
          </a:prstGeom>
          <a:noFill/>
          <a:ln>
            <a:noFill/>
          </a:ln>
          <a:effectLst>
            <a:outerShdw blurRad="157163" rotWithShape="0" algn="bl" dir="5400000" dist="47625">
              <a:srgbClr val="000000">
                <a:alpha val="49800"/>
              </a:srgbClr>
            </a:outerShdw>
            <a:reflection blurRad="0" dir="0" dist="0" endA="0" endPos="1000" fadeDir="5400012" kx="0" rotWithShape="0" algn="bl" stPos="0" sy="-100000" ky="0"/>
          </a:effectLst>
        </p:spPr>
      </p:pic>
      <p:sp>
        <p:nvSpPr>
          <p:cNvPr id="710" name="Google Shape;710;gd1e050df0c_0_237"/>
          <p:cNvSpPr txBox="1"/>
          <p:nvPr>
            <p:ph idx="4294967295" type="title"/>
          </p:nvPr>
        </p:nvSpPr>
        <p:spPr>
          <a:xfrm>
            <a:off x="0" y="339300"/>
            <a:ext cx="8686800" cy="13257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SzPts val="4400"/>
              <a:buNone/>
            </a:pPr>
            <a:r>
              <a:rPr lang="fr-FR" sz="3000">
                <a:latin typeface="Short Stack"/>
                <a:ea typeface="Short Stack"/>
                <a:cs typeface="Short Stack"/>
                <a:sym typeface="Short Stack"/>
              </a:rPr>
              <a:t>Les sorties - Différences techniques</a:t>
            </a:r>
            <a:endParaRPr sz="3000">
              <a:latin typeface="Short Stack"/>
              <a:ea typeface="Short Stack"/>
              <a:cs typeface="Short Stack"/>
              <a:sym typeface="Short Stack"/>
            </a:endParaRPr>
          </a:p>
        </p:txBody>
      </p:sp>
      <p:sp>
        <p:nvSpPr>
          <p:cNvPr id="711" name="Google Shape;711;gd1e050df0c_0_237"/>
          <p:cNvSpPr txBox="1"/>
          <p:nvPr/>
        </p:nvSpPr>
        <p:spPr>
          <a:xfrm>
            <a:off x="102450" y="2106050"/>
            <a:ext cx="11987100" cy="3886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fr-FR" sz="2500">
                <a:solidFill>
                  <a:srgbClr val="666666"/>
                </a:solidFill>
                <a:latin typeface="Calibri"/>
                <a:ea typeface="Calibri"/>
                <a:cs typeface="Calibri"/>
                <a:sym typeface="Calibri"/>
              </a:rPr>
              <a:t>Les différences techniques entre un placement et une sortie : </a:t>
            </a:r>
            <a:endParaRPr b="1" sz="2500">
              <a:solidFill>
                <a:srgbClr val="666666"/>
              </a:solidFill>
              <a:latin typeface="Calibri"/>
              <a:ea typeface="Calibri"/>
              <a:cs typeface="Calibri"/>
              <a:sym typeface="Calibri"/>
            </a:endParaRPr>
          </a:p>
          <a:p>
            <a:pPr indent="0" lvl="0" marL="0" rtl="0" algn="l">
              <a:spcBef>
                <a:spcPts val="0"/>
              </a:spcBef>
              <a:spcAft>
                <a:spcPts val="0"/>
              </a:spcAft>
              <a:buNone/>
            </a:pPr>
            <a:r>
              <a:t/>
            </a:r>
            <a:endParaRPr b="1" sz="2100">
              <a:solidFill>
                <a:srgbClr val="666666"/>
              </a:solidFill>
              <a:latin typeface="Calibri"/>
              <a:ea typeface="Calibri"/>
              <a:cs typeface="Calibri"/>
              <a:sym typeface="Calibri"/>
            </a:endParaRPr>
          </a:p>
          <a:p>
            <a:pPr indent="0" lvl="0" marL="457200" rtl="0" algn="l">
              <a:lnSpc>
                <a:spcPct val="150000"/>
              </a:lnSpc>
              <a:spcBef>
                <a:spcPts val="480"/>
              </a:spcBef>
              <a:spcAft>
                <a:spcPts val="0"/>
              </a:spcAft>
              <a:buNone/>
            </a:pPr>
            <a:r>
              <a:rPr b="1" lang="fr-FR" sz="2100">
                <a:solidFill>
                  <a:srgbClr val="666666"/>
                </a:solidFill>
                <a:latin typeface="Calibri"/>
                <a:ea typeface="Calibri"/>
                <a:cs typeface="Calibri"/>
                <a:sym typeface="Calibri"/>
              </a:rPr>
              <a:t>→ L’élan arrière </a:t>
            </a:r>
            <a:r>
              <a:rPr lang="fr-FR" sz="2100">
                <a:solidFill>
                  <a:srgbClr val="666666"/>
                </a:solidFill>
                <a:latin typeface="Calibri"/>
                <a:ea typeface="Calibri"/>
                <a:cs typeface="Calibri"/>
                <a:sym typeface="Calibri"/>
              </a:rPr>
              <a:t>sera important puisqu’il permettra une meilleure propulsion vers l’avant (augmentation du transfert de poids)</a:t>
            </a:r>
            <a:endParaRPr sz="2100">
              <a:solidFill>
                <a:srgbClr val="666666"/>
              </a:solidFill>
              <a:latin typeface="Calibri"/>
              <a:ea typeface="Calibri"/>
              <a:cs typeface="Calibri"/>
              <a:sym typeface="Calibri"/>
            </a:endParaRPr>
          </a:p>
          <a:p>
            <a:pPr indent="0" lvl="0" marL="457200" rtl="0" algn="l">
              <a:lnSpc>
                <a:spcPct val="150000"/>
              </a:lnSpc>
              <a:spcBef>
                <a:spcPts val="480"/>
              </a:spcBef>
              <a:spcAft>
                <a:spcPts val="0"/>
              </a:spcAft>
              <a:buNone/>
            </a:pPr>
            <a:r>
              <a:rPr lang="fr-FR" sz="2100">
                <a:solidFill>
                  <a:srgbClr val="666666"/>
                </a:solidFill>
                <a:latin typeface="Calibri"/>
                <a:ea typeface="Calibri"/>
                <a:cs typeface="Calibri"/>
                <a:sym typeface="Calibri"/>
              </a:rPr>
              <a:t>→ Après la pause, transférer le poids vers l’avant et le haut du corps en </a:t>
            </a:r>
            <a:r>
              <a:rPr b="1" lang="fr-FR" sz="2100">
                <a:solidFill>
                  <a:srgbClr val="666666"/>
                </a:solidFill>
                <a:latin typeface="Calibri"/>
                <a:ea typeface="Calibri"/>
                <a:cs typeface="Calibri"/>
                <a:sym typeface="Calibri"/>
              </a:rPr>
              <a:t>retardant le mouvement avant du pied glisseur</a:t>
            </a:r>
            <a:endParaRPr b="1" sz="2100">
              <a:solidFill>
                <a:srgbClr val="666666"/>
              </a:solidFill>
              <a:latin typeface="Calibri"/>
              <a:ea typeface="Calibri"/>
              <a:cs typeface="Calibri"/>
              <a:sym typeface="Calibri"/>
            </a:endParaRPr>
          </a:p>
          <a:p>
            <a:pPr indent="457200" lvl="0" marL="0" rtl="0" algn="l">
              <a:lnSpc>
                <a:spcPct val="150000"/>
              </a:lnSpc>
              <a:spcBef>
                <a:spcPts val="480"/>
              </a:spcBef>
              <a:spcAft>
                <a:spcPts val="0"/>
              </a:spcAft>
              <a:buNone/>
            </a:pPr>
            <a:r>
              <a:rPr lang="fr-FR" sz="2100">
                <a:solidFill>
                  <a:srgbClr val="666666"/>
                </a:solidFill>
                <a:latin typeface="Calibri"/>
                <a:ea typeface="Calibri"/>
                <a:cs typeface="Calibri"/>
                <a:sym typeface="Calibri"/>
              </a:rPr>
              <a:t>→ Débuter le mouvement de poussée de la pierre avant d’avancer le pied glisseur</a:t>
            </a:r>
            <a:endParaRPr sz="2100">
              <a:solidFill>
                <a:srgbClr val="666666"/>
              </a:solidFill>
              <a:latin typeface="Calibri"/>
              <a:ea typeface="Calibri"/>
              <a:cs typeface="Calibri"/>
              <a:sym typeface="Calibri"/>
            </a:endParaRPr>
          </a:p>
          <a:p>
            <a:pPr indent="457200" lvl="0" marL="0" rtl="0" algn="l">
              <a:lnSpc>
                <a:spcPct val="150000"/>
              </a:lnSpc>
              <a:spcBef>
                <a:spcPts val="480"/>
              </a:spcBef>
              <a:spcAft>
                <a:spcPts val="0"/>
              </a:spcAft>
              <a:buNone/>
            </a:pPr>
            <a:r>
              <a:rPr lang="fr-FR" sz="2100">
                <a:solidFill>
                  <a:srgbClr val="666666"/>
                </a:solidFill>
                <a:latin typeface="Calibri"/>
                <a:ea typeface="Calibri"/>
                <a:cs typeface="Calibri"/>
                <a:sym typeface="Calibri"/>
              </a:rPr>
              <a:t>→ Accroître la poussée de la jambe qui propulse</a:t>
            </a:r>
            <a:endParaRPr sz="2100">
              <a:solidFill>
                <a:srgbClr val="666666"/>
              </a:solidFill>
            </a:endParaRPr>
          </a:p>
        </p:txBody>
      </p:sp>
    </p:spTree>
  </p:cSld>
  <p:clrMapOvr>
    <a:masterClrMapping/>
  </p:clrMapOvr>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5" name="Shape 715"/>
        <p:cNvGrpSpPr/>
        <p:nvPr/>
      </p:nvGrpSpPr>
      <p:grpSpPr>
        <a:xfrm>
          <a:off x="0" y="0"/>
          <a:ext cx="0" cy="0"/>
          <a:chOff x="0" y="0"/>
          <a:chExt cx="0" cy="0"/>
        </a:xfrm>
      </p:grpSpPr>
      <p:sp>
        <p:nvSpPr>
          <p:cNvPr id="716" name="Google Shape;716;gd1e050df0c_0_260"/>
          <p:cNvSpPr/>
          <p:nvPr/>
        </p:nvSpPr>
        <p:spPr>
          <a:xfrm>
            <a:off x="0" y="76200"/>
            <a:ext cx="8548200" cy="1851900"/>
          </a:xfrm>
          <a:prstGeom prst="rightArrow">
            <a:avLst>
              <a:gd fmla="val 50000" name="adj1"/>
              <a:gd fmla="val 50000" name="adj2"/>
            </a:avLst>
          </a:prstGeom>
          <a:solidFill>
            <a:srgbClr val="38B6FF"/>
          </a:solidFill>
          <a:ln cap="flat" cmpd="sng" w="76200">
            <a:solidFill>
              <a:srgbClr val="A2DD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17" name="Google Shape;717;gd1e050df0c_0_260"/>
          <p:cNvSpPr txBox="1"/>
          <p:nvPr/>
        </p:nvSpPr>
        <p:spPr>
          <a:xfrm>
            <a:off x="10258175" y="0"/>
            <a:ext cx="1934100" cy="369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200"/>
              <a:buFont typeface="Arial"/>
              <a:buNone/>
            </a:pPr>
            <a:r>
              <a:rPr b="0" i="0" lang="fr-FR" sz="1200" u="none" cap="none" strike="noStrike">
                <a:solidFill>
                  <a:schemeClr val="dk1"/>
                </a:solidFill>
                <a:latin typeface="Josefin Sans"/>
                <a:ea typeface="Josefin Sans"/>
                <a:cs typeface="Josefin Sans"/>
                <a:sym typeface="Josefin Sans"/>
              </a:rPr>
              <a:t>NIVEAU </a:t>
            </a:r>
            <a:r>
              <a:rPr lang="fr-FR" sz="1200">
                <a:solidFill>
                  <a:schemeClr val="dk1"/>
                </a:solidFill>
                <a:latin typeface="Josefin Sans"/>
                <a:ea typeface="Josefin Sans"/>
                <a:cs typeface="Josefin Sans"/>
                <a:sym typeface="Josefin Sans"/>
              </a:rPr>
              <a:t>2</a:t>
            </a:r>
            <a:r>
              <a:rPr b="0" i="0" lang="fr-FR" sz="1200" u="none" cap="none" strike="noStrike">
                <a:solidFill>
                  <a:schemeClr val="dk1"/>
                </a:solidFill>
                <a:latin typeface="Josefin Sans"/>
                <a:ea typeface="Josefin Sans"/>
                <a:cs typeface="Josefin Sans"/>
                <a:sym typeface="Josefin Sans"/>
              </a:rPr>
              <a:t> - SEMAINE </a:t>
            </a:r>
            <a:r>
              <a:rPr lang="fr-FR" sz="1200">
                <a:solidFill>
                  <a:schemeClr val="dk1"/>
                </a:solidFill>
                <a:latin typeface="Josefin Sans"/>
                <a:ea typeface="Josefin Sans"/>
                <a:cs typeface="Josefin Sans"/>
                <a:sym typeface="Josefin Sans"/>
              </a:rPr>
              <a:t>8</a:t>
            </a:r>
            <a:endParaRPr b="0" i="0" sz="1200" u="none" cap="none" strike="noStrike">
              <a:solidFill>
                <a:srgbClr val="000000"/>
              </a:solidFill>
              <a:latin typeface="Josefin Sans"/>
              <a:ea typeface="Josefin Sans"/>
              <a:cs typeface="Josefin Sans"/>
              <a:sym typeface="Josefin Sans"/>
            </a:endParaRPr>
          </a:p>
        </p:txBody>
      </p:sp>
      <p:pic>
        <p:nvPicPr>
          <p:cNvPr id="718" name="Google Shape;718;gd1e050df0c_0_260"/>
          <p:cNvPicPr preferRelativeResize="0"/>
          <p:nvPr/>
        </p:nvPicPr>
        <p:blipFill rotWithShape="1">
          <a:blip r:embed="rId3">
            <a:alphaModFix/>
          </a:blip>
          <a:srcRect b="32569" l="9350" r="6862" t="33968"/>
          <a:stretch/>
        </p:blipFill>
        <p:spPr>
          <a:xfrm>
            <a:off x="9606975" y="6060150"/>
            <a:ext cx="2585025" cy="797850"/>
          </a:xfrm>
          <a:prstGeom prst="rect">
            <a:avLst/>
          </a:prstGeom>
          <a:noFill/>
          <a:ln>
            <a:noFill/>
          </a:ln>
          <a:effectLst>
            <a:outerShdw blurRad="157163" rotWithShape="0" algn="bl" dir="5400000" dist="47625">
              <a:srgbClr val="000000">
                <a:alpha val="49800"/>
              </a:srgbClr>
            </a:outerShdw>
            <a:reflection blurRad="0" dir="0" dist="0" endA="0" endPos="1000" fadeDir="5400012" kx="0" rotWithShape="0" algn="bl" stPos="0" sy="-100000" ky="0"/>
          </a:effectLst>
        </p:spPr>
      </p:pic>
      <p:sp>
        <p:nvSpPr>
          <p:cNvPr id="719" name="Google Shape;719;gd1e050df0c_0_260"/>
          <p:cNvSpPr txBox="1"/>
          <p:nvPr>
            <p:ph idx="4294967295" type="title"/>
          </p:nvPr>
        </p:nvSpPr>
        <p:spPr>
          <a:xfrm>
            <a:off x="0" y="339300"/>
            <a:ext cx="8686800" cy="13257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SzPts val="4400"/>
              <a:buNone/>
            </a:pPr>
            <a:r>
              <a:rPr lang="fr-FR" sz="3900">
                <a:latin typeface="Short Stack"/>
                <a:ea typeface="Short Stack"/>
                <a:cs typeface="Short Stack"/>
                <a:sym typeface="Short Stack"/>
              </a:rPr>
              <a:t>Les sorties - Vidéos</a:t>
            </a:r>
            <a:endParaRPr sz="3900">
              <a:latin typeface="Short Stack"/>
              <a:ea typeface="Short Stack"/>
              <a:cs typeface="Short Stack"/>
              <a:sym typeface="Short Stack"/>
            </a:endParaRPr>
          </a:p>
        </p:txBody>
      </p:sp>
      <p:sp>
        <p:nvSpPr>
          <p:cNvPr id="720" name="Google Shape;720;gd1e050df0c_0_260"/>
          <p:cNvSpPr txBox="1"/>
          <p:nvPr/>
        </p:nvSpPr>
        <p:spPr>
          <a:xfrm>
            <a:off x="288300" y="1672450"/>
            <a:ext cx="7030200" cy="797700"/>
          </a:xfrm>
          <a:prstGeom prst="rect">
            <a:avLst/>
          </a:prstGeom>
          <a:noFill/>
          <a:ln>
            <a:noFill/>
          </a:ln>
        </p:spPr>
        <p:txBody>
          <a:bodyPr anchorCtr="0" anchor="t" bIns="45700" lIns="91425" spcFirstLastPara="1" rIns="91425" wrap="square" tIns="45700">
            <a:noAutofit/>
          </a:bodyPr>
          <a:lstStyle/>
          <a:p>
            <a:pPr indent="0" lvl="0" marL="0" rtl="0" algn="ctr">
              <a:spcBef>
                <a:spcPts val="0"/>
              </a:spcBef>
              <a:spcAft>
                <a:spcPts val="0"/>
              </a:spcAft>
              <a:buClr>
                <a:schemeClr val="dk1"/>
              </a:buClr>
              <a:buSzPts val="1100"/>
              <a:buFont typeface="Arial"/>
              <a:buNone/>
            </a:pPr>
            <a:r>
              <a:rPr b="1" lang="fr-FR" sz="2500">
                <a:solidFill>
                  <a:srgbClr val="666666"/>
                </a:solidFill>
                <a:latin typeface="Calibri"/>
                <a:ea typeface="Calibri"/>
                <a:cs typeface="Calibri"/>
                <a:sym typeface="Calibri"/>
              </a:rPr>
              <a:t>Vidéos : Différence visuelle de la technique entre un placement et une sortie</a:t>
            </a:r>
            <a:endParaRPr b="0" i="0" sz="2500" u="none" cap="none" strike="noStrike">
              <a:solidFill>
                <a:srgbClr val="666666"/>
              </a:solidFill>
              <a:latin typeface="Calibri"/>
              <a:ea typeface="Calibri"/>
              <a:cs typeface="Calibri"/>
              <a:sym typeface="Calibri"/>
            </a:endParaRPr>
          </a:p>
          <a:p>
            <a:pPr indent="0" lvl="0" marL="0" marR="0" rtl="0" algn="l">
              <a:lnSpc>
                <a:spcPct val="115000"/>
              </a:lnSpc>
              <a:spcBef>
                <a:spcPts val="0"/>
              </a:spcBef>
              <a:spcAft>
                <a:spcPts val="0"/>
              </a:spcAft>
              <a:buClr>
                <a:srgbClr val="000000"/>
              </a:buClr>
              <a:buSzPts val="2100"/>
              <a:buFont typeface="Arial"/>
              <a:buNone/>
            </a:pPr>
            <a:r>
              <a:t/>
            </a:r>
            <a:endParaRPr b="0" i="0" sz="2100" u="none" cap="none" strike="noStrike">
              <a:solidFill>
                <a:srgbClr val="666666"/>
              </a:solidFill>
              <a:latin typeface="Calibri"/>
              <a:ea typeface="Calibri"/>
              <a:cs typeface="Calibri"/>
              <a:sym typeface="Calibri"/>
            </a:endParaRPr>
          </a:p>
          <a:p>
            <a:pPr indent="0" lvl="0" marL="0" marR="0" rtl="0" algn="l">
              <a:lnSpc>
                <a:spcPct val="115000"/>
              </a:lnSpc>
              <a:spcBef>
                <a:spcPts val="0"/>
              </a:spcBef>
              <a:spcAft>
                <a:spcPts val="0"/>
              </a:spcAft>
              <a:buClr>
                <a:srgbClr val="000000"/>
              </a:buClr>
              <a:buSzPts val="2100"/>
              <a:buFont typeface="Arial"/>
              <a:buNone/>
            </a:pPr>
            <a:r>
              <a:t/>
            </a:r>
            <a:endParaRPr b="0" i="0" sz="2100" u="none" cap="none" strike="noStrike">
              <a:solidFill>
                <a:srgbClr val="666666"/>
              </a:solidFill>
              <a:latin typeface="Calibri"/>
              <a:ea typeface="Calibri"/>
              <a:cs typeface="Calibri"/>
              <a:sym typeface="Calibri"/>
            </a:endParaRPr>
          </a:p>
        </p:txBody>
      </p:sp>
      <p:sp>
        <p:nvSpPr>
          <p:cNvPr id="721" name="Google Shape;721;gd1e050df0c_0_260"/>
          <p:cNvSpPr txBox="1"/>
          <p:nvPr/>
        </p:nvSpPr>
        <p:spPr>
          <a:xfrm>
            <a:off x="666263" y="2506050"/>
            <a:ext cx="4443300" cy="885000"/>
          </a:xfrm>
          <a:prstGeom prst="rect">
            <a:avLst/>
          </a:prstGeom>
          <a:noFill/>
          <a:ln>
            <a:noFill/>
          </a:ln>
        </p:spPr>
        <p:txBody>
          <a:bodyPr anchorCtr="0" anchor="t" bIns="91425" lIns="91425" spcFirstLastPara="1" rIns="91425" wrap="square" tIns="91425">
            <a:spAutoFit/>
          </a:bodyPr>
          <a:lstStyle/>
          <a:p>
            <a:pPr indent="0" lvl="0" marL="0" marR="0" rtl="0" algn="ctr">
              <a:lnSpc>
                <a:spcPct val="150000"/>
              </a:lnSpc>
              <a:spcBef>
                <a:spcPts val="0"/>
              </a:spcBef>
              <a:spcAft>
                <a:spcPts val="0"/>
              </a:spcAft>
              <a:buClr>
                <a:srgbClr val="000000"/>
              </a:buClr>
              <a:buSzPts val="2100"/>
              <a:buFont typeface="Arial"/>
              <a:buNone/>
            </a:pPr>
            <a:r>
              <a:rPr b="1" lang="fr-FR" sz="2100" u="sng">
                <a:solidFill>
                  <a:srgbClr val="666666"/>
                </a:solidFill>
                <a:latin typeface="Calibri"/>
                <a:ea typeface="Calibri"/>
                <a:cs typeface="Calibri"/>
                <a:sym typeface="Calibri"/>
              </a:rPr>
              <a:t>Placement</a:t>
            </a:r>
            <a:endParaRPr sz="2000">
              <a:solidFill>
                <a:srgbClr val="666666"/>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722" name="Google Shape;722;gd1e050df0c_0_260"/>
          <p:cNvSpPr txBox="1"/>
          <p:nvPr/>
        </p:nvSpPr>
        <p:spPr>
          <a:xfrm>
            <a:off x="6340725" y="2506050"/>
            <a:ext cx="4443300" cy="885000"/>
          </a:xfrm>
          <a:prstGeom prst="rect">
            <a:avLst/>
          </a:prstGeom>
          <a:noFill/>
          <a:ln>
            <a:noFill/>
          </a:ln>
        </p:spPr>
        <p:txBody>
          <a:bodyPr anchorCtr="0" anchor="t" bIns="91425" lIns="91425" spcFirstLastPara="1" rIns="91425" wrap="square" tIns="91425">
            <a:spAutoFit/>
          </a:bodyPr>
          <a:lstStyle/>
          <a:p>
            <a:pPr indent="0" lvl="0" marL="0" marR="0" rtl="0" algn="ctr">
              <a:lnSpc>
                <a:spcPct val="150000"/>
              </a:lnSpc>
              <a:spcBef>
                <a:spcPts val="0"/>
              </a:spcBef>
              <a:spcAft>
                <a:spcPts val="0"/>
              </a:spcAft>
              <a:buClr>
                <a:srgbClr val="000000"/>
              </a:buClr>
              <a:buSzPts val="2100"/>
              <a:buFont typeface="Arial"/>
              <a:buNone/>
            </a:pPr>
            <a:r>
              <a:rPr b="1" lang="fr-FR" sz="2100" u="sng">
                <a:solidFill>
                  <a:srgbClr val="666666"/>
                </a:solidFill>
                <a:latin typeface="Calibri"/>
                <a:ea typeface="Calibri"/>
                <a:cs typeface="Calibri"/>
                <a:sym typeface="Calibri"/>
              </a:rPr>
              <a:t>Sortie</a:t>
            </a:r>
            <a:endParaRPr sz="2000">
              <a:solidFill>
                <a:srgbClr val="666666"/>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cxnSp>
        <p:nvCxnSpPr>
          <p:cNvPr id="723" name="Google Shape;723;gd1e050df0c_0_260"/>
          <p:cNvCxnSpPr/>
          <p:nvPr/>
        </p:nvCxnSpPr>
        <p:spPr>
          <a:xfrm>
            <a:off x="5653425" y="2759525"/>
            <a:ext cx="23100" cy="3647700"/>
          </a:xfrm>
          <a:prstGeom prst="straightConnector1">
            <a:avLst/>
          </a:prstGeom>
          <a:noFill/>
          <a:ln cap="flat" cmpd="sng" w="19050">
            <a:solidFill>
              <a:schemeClr val="dk1"/>
            </a:solidFill>
            <a:prstDash val="solid"/>
            <a:round/>
            <a:headEnd len="sm" w="sm" type="none"/>
            <a:tailEnd len="sm" w="sm" type="none"/>
          </a:ln>
        </p:spPr>
      </p:cxnSp>
      <p:pic>
        <p:nvPicPr>
          <p:cNvPr descr="Martin makes a thin triple against John Morris, in the semifinal of the 2013 Tim Hortons Roar of the Rings." id="724" name="Google Shape;724;gd1e050df0c_0_260" title="Kevin Martin - Tim Hortons Roar of the Rings - Triple Takeout">
            <a:hlinkClick r:id="rId4"/>
          </p:cNvPr>
          <p:cNvPicPr preferRelativeResize="0"/>
          <p:nvPr/>
        </p:nvPicPr>
        <p:blipFill>
          <a:blip r:embed="rId5">
            <a:alphaModFix/>
          </a:blip>
          <a:stretch>
            <a:fillRect/>
          </a:stretch>
        </p:blipFill>
        <p:spPr>
          <a:xfrm>
            <a:off x="6461063" y="2967725"/>
            <a:ext cx="4202633" cy="3151975"/>
          </a:xfrm>
          <a:prstGeom prst="rect">
            <a:avLst/>
          </a:prstGeom>
          <a:noFill/>
          <a:ln>
            <a:noFill/>
          </a:ln>
        </p:spPr>
      </p:pic>
      <p:pic>
        <p:nvPicPr>
          <p:cNvPr descr="Learn how to deliver a winning rock with curling expert Korey Dropkin at the Duluth Curling Club and The Slice. Muscle memory is key. The Slice is a digital project from WDSE-WRPT." id="725" name="Google Shape;725;gd1e050df0c_0_260" title="Curling How-To: The Delivery">
            <a:hlinkClick r:id="rId6"/>
          </p:cNvPr>
          <p:cNvPicPr preferRelativeResize="0"/>
          <p:nvPr/>
        </p:nvPicPr>
        <p:blipFill>
          <a:blip r:embed="rId7">
            <a:alphaModFix/>
          </a:blip>
          <a:stretch>
            <a:fillRect/>
          </a:stretch>
        </p:blipFill>
        <p:spPr>
          <a:xfrm>
            <a:off x="786600" y="2967725"/>
            <a:ext cx="4202633" cy="315197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24"/>
                                        </p:tgtEl>
                                        <p:attrNameLst>
                                          <p:attrName>style.visibility</p:attrName>
                                        </p:attrNameLst>
                                      </p:cBhvr>
                                      <p:to>
                                        <p:strVal val="visible"/>
                                      </p:to>
                                    </p:set>
                                    <p:animEffect filter="fade" transition="in">
                                      <p:cBhvr>
                                        <p:cTn dur="1000"/>
                                        <p:tgtEl>
                                          <p:spTgt spid="72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25"/>
                                        </p:tgtEl>
                                        <p:attrNameLst>
                                          <p:attrName>style.visibility</p:attrName>
                                        </p:attrNameLst>
                                      </p:cBhvr>
                                      <p:to>
                                        <p:strVal val="visible"/>
                                      </p:to>
                                    </p:set>
                                    <p:animEffect filter="fade" transition="in">
                                      <p:cBhvr>
                                        <p:cTn dur="1000"/>
                                        <p:tgtEl>
                                          <p:spTgt spid="72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9" name="Shape 729"/>
        <p:cNvGrpSpPr/>
        <p:nvPr/>
      </p:nvGrpSpPr>
      <p:grpSpPr>
        <a:xfrm>
          <a:off x="0" y="0"/>
          <a:ext cx="0" cy="0"/>
          <a:chOff x="0" y="0"/>
          <a:chExt cx="0" cy="0"/>
        </a:xfrm>
      </p:grpSpPr>
      <p:pic>
        <p:nvPicPr>
          <p:cNvPr id="730" name="Google Shape;730;g10cab4fc2cb_0_234"/>
          <p:cNvPicPr preferRelativeResize="0"/>
          <p:nvPr/>
        </p:nvPicPr>
        <p:blipFill rotWithShape="1">
          <a:blip r:embed="rId3">
            <a:alphaModFix/>
          </a:blip>
          <a:srcRect b="32569" l="9349" r="6862" t="33968"/>
          <a:stretch/>
        </p:blipFill>
        <p:spPr>
          <a:xfrm>
            <a:off x="9606975" y="6060150"/>
            <a:ext cx="2585025" cy="797850"/>
          </a:xfrm>
          <a:prstGeom prst="rect">
            <a:avLst/>
          </a:prstGeom>
          <a:noFill/>
          <a:ln>
            <a:noFill/>
          </a:ln>
          <a:effectLst>
            <a:outerShdw blurRad="157163" rotWithShape="0" algn="bl" dir="5400000" dist="47625">
              <a:srgbClr val="000000">
                <a:alpha val="49803"/>
              </a:srgbClr>
            </a:outerShdw>
            <a:reflection blurRad="0" dir="0" dist="0" endA="0" endPos="1000" fadeDir="5400012" kx="0" rotWithShape="0" algn="bl" stPos="0" sy="-100000" ky="0"/>
          </a:effectLst>
        </p:spPr>
      </p:pic>
      <p:sp>
        <p:nvSpPr>
          <p:cNvPr id="731" name="Google Shape;731;g10cab4fc2cb_0_234"/>
          <p:cNvSpPr txBox="1"/>
          <p:nvPr/>
        </p:nvSpPr>
        <p:spPr>
          <a:xfrm>
            <a:off x="10264775" y="0"/>
            <a:ext cx="1927200" cy="369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200"/>
              <a:buFont typeface="Arial"/>
              <a:buNone/>
            </a:pPr>
            <a:r>
              <a:rPr b="0" i="0" lang="fr-FR" sz="1200" u="none" cap="none" strike="noStrike">
                <a:solidFill>
                  <a:schemeClr val="dk1"/>
                </a:solidFill>
                <a:latin typeface="Josefin Sans"/>
                <a:ea typeface="Josefin Sans"/>
                <a:cs typeface="Josefin Sans"/>
                <a:sym typeface="Josefin Sans"/>
              </a:rPr>
              <a:t>NIVEAU </a:t>
            </a:r>
            <a:r>
              <a:rPr lang="fr-FR" sz="1200">
                <a:solidFill>
                  <a:schemeClr val="dk1"/>
                </a:solidFill>
                <a:latin typeface="Josefin Sans"/>
                <a:ea typeface="Josefin Sans"/>
                <a:cs typeface="Josefin Sans"/>
                <a:sym typeface="Josefin Sans"/>
              </a:rPr>
              <a:t>2</a:t>
            </a:r>
            <a:r>
              <a:rPr b="0" i="0" lang="fr-FR" sz="1200" u="none" cap="none" strike="noStrike">
                <a:solidFill>
                  <a:schemeClr val="dk1"/>
                </a:solidFill>
                <a:latin typeface="Josefin Sans"/>
                <a:ea typeface="Josefin Sans"/>
                <a:cs typeface="Josefin Sans"/>
                <a:sym typeface="Josefin Sans"/>
              </a:rPr>
              <a:t> - SEMAINE 8</a:t>
            </a:r>
            <a:endParaRPr b="0" i="0" sz="1200" u="none" cap="none" strike="noStrike">
              <a:solidFill>
                <a:srgbClr val="000000"/>
              </a:solidFill>
              <a:latin typeface="Josefin Sans"/>
              <a:ea typeface="Josefin Sans"/>
              <a:cs typeface="Josefin Sans"/>
              <a:sym typeface="Josefin Sans"/>
            </a:endParaRPr>
          </a:p>
        </p:txBody>
      </p:sp>
      <p:sp>
        <p:nvSpPr>
          <p:cNvPr id="732" name="Google Shape;732;g10cab4fc2cb_0_234"/>
          <p:cNvSpPr txBox="1"/>
          <p:nvPr/>
        </p:nvSpPr>
        <p:spPr>
          <a:xfrm>
            <a:off x="430850" y="1777375"/>
            <a:ext cx="11181000" cy="4467000"/>
          </a:xfrm>
          <a:prstGeom prst="rect">
            <a:avLst/>
          </a:prstGeom>
          <a:noFill/>
          <a:ln>
            <a:noFill/>
          </a:ln>
        </p:spPr>
        <p:txBody>
          <a:bodyPr anchorCtr="0" anchor="t" bIns="45700" lIns="91425" spcFirstLastPara="1" rIns="91425" wrap="square" tIns="45700">
            <a:noAutofit/>
          </a:bodyPr>
          <a:lstStyle/>
          <a:p>
            <a:pPr indent="457200" lvl="0" marL="0" rtl="0" algn="l">
              <a:lnSpc>
                <a:spcPct val="115000"/>
              </a:lnSpc>
              <a:spcBef>
                <a:spcPts val="0"/>
              </a:spcBef>
              <a:spcAft>
                <a:spcPts val="0"/>
              </a:spcAft>
              <a:buNone/>
            </a:pPr>
            <a:r>
              <a:rPr lang="fr-FR" sz="2100">
                <a:solidFill>
                  <a:srgbClr val="666666"/>
                </a:solidFill>
                <a:latin typeface="Calibri"/>
                <a:ea typeface="Calibri"/>
                <a:cs typeface="Calibri"/>
                <a:sym typeface="Calibri"/>
              </a:rPr>
              <a:t>→ Les sorties comportent plusieurs types de lancer </a:t>
            </a:r>
            <a:endParaRPr sz="2100">
              <a:solidFill>
                <a:srgbClr val="666666"/>
              </a:solidFill>
              <a:latin typeface="Calibri"/>
              <a:ea typeface="Calibri"/>
              <a:cs typeface="Calibri"/>
              <a:sym typeface="Calibri"/>
            </a:endParaRPr>
          </a:p>
          <a:p>
            <a:pPr indent="0" lvl="0" marL="457200" rtl="0" algn="l">
              <a:lnSpc>
                <a:spcPct val="115000"/>
              </a:lnSpc>
              <a:spcBef>
                <a:spcPts val="480"/>
              </a:spcBef>
              <a:spcAft>
                <a:spcPts val="0"/>
              </a:spcAft>
              <a:buNone/>
            </a:pPr>
            <a:r>
              <a:rPr lang="fr-FR" sz="2100">
                <a:solidFill>
                  <a:srgbClr val="666666"/>
                </a:solidFill>
                <a:latin typeface="Calibri"/>
                <a:ea typeface="Calibri"/>
                <a:cs typeface="Calibri"/>
                <a:sym typeface="Calibri"/>
              </a:rPr>
              <a:t>→ Le contrôle de pesanteur vous aidera à augmenter votre pourcentage de réussite et à conserver plus de pierres en jeu selon l’objectif demandé et le plan de stratégie</a:t>
            </a:r>
            <a:endParaRPr sz="2100">
              <a:solidFill>
                <a:srgbClr val="666666"/>
              </a:solidFill>
              <a:latin typeface="Calibri"/>
              <a:ea typeface="Calibri"/>
              <a:cs typeface="Calibri"/>
              <a:sym typeface="Calibri"/>
            </a:endParaRPr>
          </a:p>
          <a:p>
            <a:pPr indent="457200" lvl="0" marL="0" rtl="0" algn="l">
              <a:lnSpc>
                <a:spcPct val="115000"/>
              </a:lnSpc>
              <a:spcBef>
                <a:spcPts val="480"/>
              </a:spcBef>
              <a:spcAft>
                <a:spcPts val="0"/>
              </a:spcAft>
              <a:buNone/>
            </a:pPr>
            <a:r>
              <a:rPr lang="fr-FR" sz="2100">
                <a:solidFill>
                  <a:srgbClr val="666666"/>
                </a:solidFill>
                <a:latin typeface="Calibri"/>
                <a:ea typeface="Calibri"/>
                <a:cs typeface="Calibri"/>
                <a:sym typeface="Calibri"/>
              </a:rPr>
              <a:t>→ Pratiquez en groupe afin de vous fixer des objectifs précis</a:t>
            </a:r>
            <a:endParaRPr sz="2100">
              <a:solidFill>
                <a:srgbClr val="666666"/>
              </a:solidFill>
              <a:latin typeface="Calibri"/>
              <a:ea typeface="Calibri"/>
              <a:cs typeface="Calibri"/>
              <a:sym typeface="Calibri"/>
            </a:endParaRPr>
          </a:p>
          <a:p>
            <a:pPr indent="0" lvl="0" marL="0" rtl="0" algn="l">
              <a:spcBef>
                <a:spcPts val="480"/>
              </a:spcBef>
              <a:spcAft>
                <a:spcPts val="0"/>
              </a:spcAft>
              <a:buClr>
                <a:schemeClr val="dk1"/>
              </a:buClr>
              <a:buSzPts val="2400"/>
              <a:buFont typeface="Arial"/>
              <a:buNone/>
            </a:pPr>
            <a:r>
              <a:t/>
            </a:r>
            <a:endParaRPr sz="2100">
              <a:solidFill>
                <a:srgbClr val="666666"/>
              </a:solidFill>
              <a:latin typeface="Calibri"/>
              <a:ea typeface="Calibri"/>
              <a:cs typeface="Calibri"/>
              <a:sym typeface="Calibri"/>
            </a:endParaRPr>
          </a:p>
          <a:p>
            <a:pPr indent="0" lvl="0" marL="0" rtl="0" algn="l">
              <a:spcBef>
                <a:spcPts val="480"/>
              </a:spcBef>
              <a:spcAft>
                <a:spcPts val="0"/>
              </a:spcAft>
              <a:buClr>
                <a:schemeClr val="dk1"/>
              </a:buClr>
              <a:buSzPts val="2400"/>
              <a:buFont typeface="Arial"/>
              <a:buNone/>
            </a:pPr>
            <a:r>
              <a:rPr lang="fr-FR" sz="2100">
                <a:solidFill>
                  <a:srgbClr val="666666"/>
                </a:solidFill>
                <a:latin typeface="Calibri"/>
                <a:ea typeface="Calibri"/>
                <a:cs typeface="Calibri"/>
                <a:sym typeface="Calibri"/>
              </a:rPr>
              <a:t>Exemple : </a:t>
            </a:r>
            <a:endParaRPr sz="2100">
              <a:solidFill>
                <a:srgbClr val="666666"/>
              </a:solidFill>
              <a:latin typeface="Calibri"/>
              <a:ea typeface="Calibri"/>
              <a:cs typeface="Calibri"/>
              <a:sym typeface="Calibri"/>
            </a:endParaRPr>
          </a:p>
          <a:p>
            <a:pPr indent="457200" lvl="0" marL="0" rtl="0" algn="l">
              <a:lnSpc>
                <a:spcPct val="115000"/>
              </a:lnSpc>
              <a:spcBef>
                <a:spcPts val="480"/>
              </a:spcBef>
              <a:spcAft>
                <a:spcPts val="0"/>
              </a:spcAft>
              <a:buClr>
                <a:schemeClr val="dk1"/>
              </a:buClr>
              <a:buSzPts val="2400"/>
              <a:buFont typeface="Arial"/>
              <a:buNone/>
            </a:pPr>
            <a:r>
              <a:rPr lang="fr-FR" sz="2100">
                <a:solidFill>
                  <a:srgbClr val="666666"/>
                </a:solidFill>
                <a:latin typeface="Calibri"/>
                <a:ea typeface="Calibri"/>
                <a:cs typeface="Calibri"/>
                <a:sym typeface="Calibri"/>
              </a:rPr>
              <a:t>🥌 Aujourd’hui on pratique nos pesanteur “contrôle” = 10 secondes entre les deux lignes de jeu.</a:t>
            </a:r>
            <a:endParaRPr sz="2100">
              <a:solidFill>
                <a:srgbClr val="666666"/>
              </a:solidFill>
              <a:latin typeface="Calibri"/>
              <a:ea typeface="Calibri"/>
              <a:cs typeface="Calibri"/>
              <a:sym typeface="Calibri"/>
            </a:endParaRPr>
          </a:p>
          <a:p>
            <a:pPr indent="0" lvl="0" marL="457200" rtl="0" algn="l">
              <a:lnSpc>
                <a:spcPct val="115000"/>
              </a:lnSpc>
              <a:spcBef>
                <a:spcPts val="480"/>
              </a:spcBef>
              <a:spcAft>
                <a:spcPts val="0"/>
              </a:spcAft>
              <a:buClr>
                <a:schemeClr val="dk1"/>
              </a:buClr>
              <a:buSzPts val="2400"/>
              <a:buFont typeface="Arial"/>
              <a:buNone/>
            </a:pPr>
            <a:r>
              <a:rPr lang="fr-FR" sz="2100">
                <a:solidFill>
                  <a:srgbClr val="666666"/>
                </a:solidFill>
                <a:latin typeface="Calibri"/>
                <a:ea typeface="Calibri"/>
                <a:cs typeface="Calibri"/>
                <a:sym typeface="Calibri"/>
              </a:rPr>
              <a:t>🥌 Un des participants prend les temps et le lanceur essai de dire s’il croit avoir réussi l’objectif, s’il a lancé plus fort ou moins fort.</a:t>
            </a:r>
            <a:endParaRPr sz="2100">
              <a:solidFill>
                <a:srgbClr val="666666"/>
              </a:solidFill>
              <a:latin typeface="Calibri"/>
              <a:ea typeface="Calibri"/>
              <a:cs typeface="Calibri"/>
              <a:sym typeface="Calibri"/>
            </a:endParaRPr>
          </a:p>
          <a:p>
            <a:pPr indent="0" lvl="0" marL="457200" rtl="0" algn="l">
              <a:spcBef>
                <a:spcPts val="480"/>
              </a:spcBef>
              <a:spcAft>
                <a:spcPts val="0"/>
              </a:spcAft>
              <a:buClr>
                <a:schemeClr val="dk1"/>
              </a:buClr>
              <a:buSzPts val="2400"/>
              <a:buFont typeface="Arial"/>
              <a:buNone/>
            </a:pPr>
            <a:r>
              <a:t/>
            </a:r>
            <a:endParaRPr sz="2100">
              <a:solidFill>
                <a:schemeClr val="dk1"/>
              </a:solidFill>
              <a:latin typeface="Calibri"/>
              <a:ea typeface="Calibri"/>
              <a:cs typeface="Calibri"/>
              <a:sym typeface="Calibri"/>
            </a:endParaRPr>
          </a:p>
          <a:p>
            <a:pPr indent="0" lvl="0" marL="0" rtl="0" algn="ctr">
              <a:spcBef>
                <a:spcPts val="480"/>
              </a:spcBef>
              <a:spcAft>
                <a:spcPts val="0"/>
              </a:spcAft>
              <a:buClr>
                <a:schemeClr val="dk1"/>
              </a:buClr>
              <a:buSzPts val="2400"/>
              <a:buFont typeface="Arial"/>
              <a:buNone/>
            </a:pPr>
            <a:r>
              <a:rPr b="1" lang="fr-FR" sz="2500">
                <a:solidFill>
                  <a:srgbClr val="666666"/>
                </a:solidFill>
                <a:latin typeface="Calibri"/>
                <a:ea typeface="Calibri"/>
                <a:cs typeface="Calibri"/>
                <a:sym typeface="Calibri"/>
              </a:rPr>
              <a:t>Plus on répète un mouvement, plus notre cerveau prendra un automatisme pour nous aider à réaliser chaque lancer!</a:t>
            </a:r>
            <a:endParaRPr sz="2500">
              <a:solidFill>
                <a:srgbClr val="666666"/>
              </a:solidFill>
              <a:latin typeface="Calibri"/>
              <a:ea typeface="Calibri"/>
              <a:cs typeface="Calibri"/>
              <a:sym typeface="Calibri"/>
            </a:endParaRPr>
          </a:p>
          <a:p>
            <a:pPr indent="0" lvl="0" marL="0" marR="0" rtl="0" algn="l">
              <a:lnSpc>
                <a:spcPct val="150000"/>
              </a:lnSpc>
              <a:spcBef>
                <a:spcPts val="480"/>
              </a:spcBef>
              <a:spcAft>
                <a:spcPts val="0"/>
              </a:spcAft>
              <a:buClr>
                <a:srgbClr val="000000"/>
              </a:buClr>
              <a:buSzPts val="2100"/>
              <a:buFont typeface="Arial"/>
              <a:buNone/>
            </a:pPr>
            <a:r>
              <a:t/>
            </a:r>
            <a:endParaRPr b="1" i="0" sz="2100" u="none" cap="none" strike="noStrike">
              <a:solidFill>
                <a:srgbClr val="666666"/>
              </a:solidFill>
              <a:latin typeface="Calibri"/>
              <a:ea typeface="Calibri"/>
              <a:cs typeface="Calibri"/>
              <a:sym typeface="Calibri"/>
            </a:endParaRPr>
          </a:p>
        </p:txBody>
      </p:sp>
      <p:sp>
        <p:nvSpPr>
          <p:cNvPr id="733" name="Google Shape;733;g10cab4fc2cb_0_234"/>
          <p:cNvSpPr txBox="1"/>
          <p:nvPr>
            <p:ph type="title"/>
          </p:nvPr>
        </p:nvSpPr>
        <p:spPr>
          <a:xfrm>
            <a:off x="1732050" y="594575"/>
            <a:ext cx="8345700" cy="13257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SzPts val="1800"/>
              <a:buNone/>
            </a:pPr>
            <a:r>
              <a:rPr lang="fr-FR" sz="4700">
                <a:latin typeface="Short Stack"/>
                <a:ea typeface="Short Stack"/>
                <a:cs typeface="Short Stack"/>
                <a:sym typeface="Short Stack"/>
              </a:rPr>
              <a:t>Conseils de l’entraîneur</a:t>
            </a:r>
            <a:endParaRPr sz="4700">
              <a:latin typeface="Short Stack"/>
              <a:ea typeface="Short Stack"/>
              <a:cs typeface="Short Stack"/>
              <a:sym typeface="Short Stack"/>
            </a:endParaRPr>
          </a:p>
        </p:txBody>
      </p:sp>
      <p:sp>
        <p:nvSpPr>
          <p:cNvPr id="734" name="Google Shape;734;g10cab4fc2cb_0_234"/>
          <p:cNvSpPr/>
          <p:nvPr/>
        </p:nvSpPr>
        <p:spPr>
          <a:xfrm>
            <a:off x="304800" y="387000"/>
            <a:ext cx="1408500" cy="1260000"/>
          </a:xfrm>
          <a:prstGeom prst="star5">
            <a:avLst>
              <a:gd fmla="val 19098" name="adj"/>
              <a:gd fmla="val 105146" name="hf"/>
              <a:gd fmla="val 110557" name="vf"/>
            </a:avLst>
          </a:prstGeom>
          <a:solidFill>
            <a:schemeClr val="accent4"/>
          </a:solidFill>
          <a:ln cap="flat" cmpd="sng" w="38100">
            <a:solidFill>
              <a:srgbClr val="BF9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accent4"/>
              </a:solidFill>
              <a:latin typeface="Arial"/>
              <a:ea typeface="Arial"/>
              <a:cs typeface="Arial"/>
              <a:sym typeface="Arial"/>
            </a:endParaRPr>
          </a:p>
        </p:txBody>
      </p:sp>
      <p:sp>
        <p:nvSpPr>
          <p:cNvPr id="735" name="Google Shape;735;g10cab4fc2cb_0_234"/>
          <p:cNvSpPr/>
          <p:nvPr/>
        </p:nvSpPr>
        <p:spPr>
          <a:xfrm>
            <a:off x="10021500" y="387000"/>
            <a:ext cx="1408500" cy="1260000"/>
          </a:xfrm>
          <a:prstGeom prst="star5">
            <a:avLst>
              <a:gd fmla="val 19098" name="adj"/>
              <a:gd fmla="val 105146" name="hf"/>
              <a:gd fmla="val 110557" name="vf"/>
            </a:avLst>
          </a:prstGeom>
          <a:solidFill>
            <a:schemeClr val="accent4"/>
          </a:solidFill>
          <a:ln cap="flat" cmpd="sng" w="38100">
            <a:solidFill>
              <a:srgbClr val="BF9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9" name="Shape 739"/>
        <p:cNvGrpSpPr/>
        <p:nvPr/>
      </p:nvGrpSpPr>
      <p:grpSpPr>
        <a:xfrm>
          <a:off x="0" y="0"/>
          <a:ext cx="0" cy="0"/>
          <a:chOff x="0" y="0"/>
          <a:chExt cx="0" cy="0"/>
        </a:xfrm>
      </p:grpSpPr>
      <p:pic>
        <p:nvPicPr>
          <p:cNvPr id="740" name="Google Shape;740;g10cab4fc2cb_0_243"/>
          <p:cNvPicPr preferRelativeResize="0"/>
          <p:nvPr/>
        </p:nvPicPr>
        <p:blipFill rotWithShape="1">
          <a:blip r:embed="rId3">
            <a:alphaModFix amt="70000"/>
          </a:blip>
          <a:srcRect b="0" l="0" r="0" t="0"/>
          <a:stretch/>
        </p:blipFill>
        <p:spPr>
          <a:xfrm>
            <a:off x="-158875" y="-786325"/>
            <a:ext cx="12474102" cy="8314024"/>
          </a:xfrm>
          <a:prstGeom prst="rect">
            <a:avLst/>
          </a:prstGeom>
          <a:noFill/>
          <a:ln>
            <a:noFill/>
          </a:ln>
        </p:spPr>
      </p:pic>
      <p:sp>
        <p:nvSpPr>
          <p:cNvPr id="741" name="Google Shape;741;g10cab4fc2cb_0_243"/>
          <p:cNvSpPr/>
          <p:nvPr/>
        </p:nvSpPr>
        <p:spPr>
          <a:xfrm>
            <a:off x="852600" y="2128800"/>
            <a:ext cx="10486800" cy="2600400"/>
          </a:xfrm>
          <a:prstGeom prst="rightArrow">
            <a:avLst>
              <a:gd fmla="val 50000" name="adj1"/>
              <a:gd fmla="val 50000" name="adj2"/>
            </a:avLst>
          </a:prstGeom>
          <a:solidFill>
            <a:srgbClr val="A2DDFF"/>
          </a:solidFill>
          <a:ln cap="flat" cmpd="sng" w="76200">
            <a:solidFill>
              <a:srgbClr val="38B6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42" name="Google Shape;742;g10cab4fc2cb_0_243"/>
          <p:cNvSpPr txBox="1"/>
          <p:nvPr>
            <p:ph type="ctrTitle"/>
          </p:nvPr>
        </p:nvSpPr>
        <p:spPr>
          <a:xfrm>
            <a:off x="1006813" y="2907000"/>
            <a:ext cx="10178400" cy="1044000"/>
          </a:xfrm>
          <a:prstGeom prst="rect">
            <a:avLst/>
          </a:prstGeom>
          <a:noFill/>
          <a:ln>
            <a:noFill/>
          </a:ln>
        </p:spPr>
        <p:txBody>
          <a:bodyPr anchorCtr="0" anchor="b" bIns="45700" lIns="91425" spcFirstLastPara="1" rIns="91425" wrap="square" tIns="45700">
            <a:noAutofit/>
          </a:bodyPr>
          <a:lstStyle/>
          <a:p>
            <a:pPr indent="0" lvl="0" marL="0" rtl="0" algn="ctr">
              <a:lnSpc>
                <a:spcPct val="100000"/>
              </a:lnSpc>
              <a:spcBef>
                <a:spcPts val="0"/>
              </a:spcBef>
              <a:spcAft>
                <a:spcPts val="0"/>
              </a:spcAft>
              <a:buSzPts val="990"/>
              <a:buNone/>
            </a:pPr>
            <a:r>
              <a:rPr lang="fr-FR">
                <a:latin typeface="Caveat Brush"/>
                <a:ea typeface="Caveat Brush"/>
                <a:cs typeface="Caveat Brush"/>
                <a:sym typeface="Caveat Brush"/>
              </a:rPr>
              <a:t>SEMAINE 9 - RÉVISION</a:t>
            </a:r>
            <a:endParaRPr>
              <a:latin typeface="Caveat Brush"/>
              <a:ea typeface="Caveat Brush"/>
              <a:cs typeface="Caveat Brush"/>
              <a:sym typeface="Caveat Brush"/>
            </a:endParaRPr>
          </a:p>
        </p:txBody>
      </p:sp>
      <p:pic>
        <p:nvPicPr>
          <p:cNvPr id="743" name="Google Shape;743;g10cab4fc2cb_0_243"/>
          <p:cNvPicPr preferRelativeResize="0"/>
          <p:nvPr/>
        </p:nvPicPr>
        <p:blipFill rotWithShape="1">
          <a:blip r:embed="rId4">
            <a:alphaModFix/>
          </a:blip>
          <a:srcRect b="32569" l="9349" r="6862" t="33968"/>
          <a:stretch/>
        </p:blipFill>
        <p:spPr>
          <a:xfrm>
            <a:off x="9606975" y="6060150"/>
            <a:ext cx="2585025" cy="797850"/>
          </a:xfrm>
          <a:prstGeom prst="rect">
            <a:avLst/>
          </a:prstGeom>
          <a:noFill/>
          <a:ln>
            <a:noFill/>
          </a:ln>
          <a:effectLst>
            <a:outerShdw blurRad="157163" rotWithShape="0" algn="bl" dir="5400000" dist="47625">
              <a:srgbClr val="000000">
                <a:alpha val="49803"/>
              </a:srgbClr>
            </a:outerShdw>
            <a:reflection blurRad="0" dir="0" dist="0" endA="0" endPos="1000" fadeDir="5400012" kx="0" rotWithShape="0" algn="bl" stPos="0" sy="-100000" ky="0"/>
          </a:effectLst>
        </p:spPr>
      </p:pic>
    </p:spTree>
  </p:cSld>
  <p:clrMapOvr>
    <a:masterClrMapping/>
  </p:clrMapOvr>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7" name="Shape 747"/>
        <p:cNvGrpSpPr/>
        <p:nvPr/>
      </p:nvGrpSpPr>
      <p:grpSpPr>
        <a:xfrm>
          <a:off x="0" y="0"/>
          <a:ext cx="0" cy="0"/>
          <a:chOff x="0" y="0"/>
          <a:chExt cx="0" cy="0"/>
        </a:xfrm>
      </p:grpSpPr>
      <p:sp>
        <p:nvSpPr>
          <p:cNvPr id="748" name="Google Shape;748;g10cab4fc2cb_0_250"/>
          <p:cNvSpPr/>
          <p:nvPr/>
        </p:nvSpPr>
        <p:spPr>
          <a:xfrm>
            <a:off x="0" y="76200"/>
            <a:ext cx="8548200" cy="1851900"/>
          </a:xfrm>
          <a:prstGeom prst="rightArrow">
            <a:avLst>
              <a:gd fmla="val 50000" name="adj1"/>
              <a:gd fmla="val 50000" name="adj2"/>
            </a:avLst>
          </a:prstGeom>
          <a:solidFill>
            <a:srgbClr val="A2DDFF"/>
          </a:solidFill>
          <a:ln cap="flat" cmpd="sng" w="76200">
            <a:solidFill>
              <a:srgbClr val="38B6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49" name="Google Shape;749;g10cab4fc2cb_0_250"/>
          <p:cNvSpPr txBox="1"/>
          <p:nvPr/>
        </p:nvSpPr>
        <p:spPr>
          <a:xfrm>
            <a:off x="10229375" y="0"/>
            <a:ext cx="1962900" cy="369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200"/>
              <a:buFont typeface="Arial"/>
              <a:buNone/>
            </a:pPr>
            <a:r>
              <a:rPr b="0" i="0" lang="fr-FR" sz="1200" u="none" cap="none" strike="noStrike">
                <a:solidFill>
                  <a:schemeClr val="dk1"/>
                </a:solidFill>
                <a:latin typeface="Josefin Sans"/>
                <a:ea typeface="Josefin Sans"/>
                <a:cs typeface="Josefin Sans"/>
                <a:sym typeface="Josefin Sans"/>
              </a:rPr>
              <a:t>NIVEAU </a:t>
            </a:r>
            <a:r>
              <a:rPr lang="fr-FR" sz="1200">
                <a:solidFill>
                  <a:schemeClr val="dk1"/>
                </a:solidFill>
                <a:latin typeface="Josefin Sans"/>
                <a:ea typeface="Josefin Sans"/>
                <a:cs typeface="Josefin Sans"/>
                <a:sym typeface="Josefin Sans"/>
              </a:rPr>
              <a:t>2</a:t>
            </a:r>
            <a:r>
              <a:rPr b="0" i="0" lang="fr-FR" sz="1200" u="none" cap="none" strike="noStrike">
                <a:solidFill>
                  <a:schemeClr val="dk1"/>
                </a:solidFill>
                <a:latin typeface="Josefin Sans"/>
                <a:ea typeface="Josefin Sans"/>
                <a:cs typeface="Josefin Sans"/>
                <a:sym typeface="Josefin Sans"/>
              </a:rPr>
              <a:t> - SEMAINE 9</a:t>
            </a:r>
            <a:endParaRPr b="0" i="0" sz="1200" u="none" cap="none" strike="noStrike">
              <a:solidFill>
                <a:schemeClr val="dk1"/>
              </a:solidFill>
              <a:latin typeface="Josefin Sans"/>
              <a:ea typeface="Josefin Sans"/>
              <a:cs typeface="Josefin Sans"/>
              <a:sym typeface="Josefin Sans"/>
            </a:endParaRPr>
          </a:p>
        </p:txBody>
      </p:sp>
      <p:pic>
        <p:nvPicPr>
          <p:cNvPr id="750" name="Google Shape;750;g10cab4fc2cb_0_250"/>
          <p:cNvPicPr preferRelativeResize="0"/>
          <p:nvPr/>
        </p:nvPicPr>
        <p:blipFill rotWithShape="1">
          <a:blip r:embed="rId3">
            <a:alphaModFix/>
          </a:blip>
          <a:srcRect b="32569" l="9349" r="6862" t="33968"/>
          <a:stretch/>
        </p:blipFill>
        <p:spPr>
          <a:xfrm>
            <a:off x="9606975" y="6060150"/>
            <a:ext cx="2585025" cy="797850"/>
          </a:xfrm>
          <a:prstGeom prst="rect">
            <a:avLst/>
          </a:prstGeom>
          <a:noFill/>
          <a:ln>
            <a:noFill/>
          </a:ln>
          <a:effectLst>
            <a:outerShdw blurRad="157163" rotWithShape="0" algn="bl" dir="5400000" dist="47625">
              <a:srgbClr val="000000">
                <a:alpha val="49803"/>
              </a:srgbClr>
            </a:outerShdw>
            <a:reflection blurRad="0" dir="0" dist="0" endA="0" endPos="1000" fadeDir="5400012" kx="0" rotWithShape="0" algn="bl" stPos="0" sy="-100000" ky="0"/>
          </a:effectLst>
        </p:spPr>
      </p:pic>
      <p:sp>
        <p:nvSpPr>
          <p:cNvPr id="751" name="Google Shape;751;g10cab4fc2cb_0_250"/>
          <p:cNvSpPr txBox="1"/>
          <p:nvPr>
            <p:ph idx="4294967295" type="title"/>
          </p:nvPr>
        </p:nvSpPr>
        <p:spPr>
          <a:xfrm>
            <a:off x="0" y="339300"/>
            <a:ext cx="8686800" cy="13257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SzPts val="4400"/>
              <a:buNone/>
            </a:pPr>
            <a:r>
              <a:rPr lang="fr-FR" sz="3900">
                <a:latin typeface="Short Stack"/>
                <a:ea typeface="Short Stack"/>
                <a:cs typeface="Short Stack"/>
                <a:sym typeface="Short Stack"/>
              </a:rPr>
              <a:t>Révision - Résumé niveau 2</a:t>
            </a:r>
            <a:endParaRPr sz="3900">
              <a:latin typeface="Short Stack"/>
              <a:ea typeface="Short Stack"/>
              <a:cs typeface="Short Stack"/>
              <a:sym typeface="Short Stack"/>
            </a:endParaRPr>
          </a:p>
        </p:txBody>
      </p:sp>
      <p:sp>
        <p:nvSpPr>
          <p:cNvPr id="752" name="Google Shape;752;g10cab4fc2cb_0_250"/>
          <p:cNvSpPr txBox="1"/>
          <p:nvPr/>
        </p:nvSpPr>
        <p:spPr>
          <a:xfrm>
            <a:off x="288150" y="1928100"/>
            <a:ext cx="10844400" cy="477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fr-FR" sz="2500">
                <a:solidFill>
                  <a:srgbClr val="666666"/>
                </a:solidFill>
                <a:latin typeface="Calibri"/>
                <a:ea typeface="Calibri"/>
                <a:cs typeface="Calibri"/>
                <a:sym typeface="Calibri"/>
              </a:rPr>
              <a:t>Résumé du niveau 2 – ce que vous avez appris : </a:t>
            </a:r>
            <a:endParaRPr b="1" sz="2500">
              <a:solidFill>
                <a:srgbClr val="666666"/>
              </a:solidFill>
              <a:latin typeface="Calibri"/>
              <a:ea typeface="Calibri"/>
              <a:cs typeface="Calibri"/>
              <a:sym typeface="Calibri"/>
            </a:endParaRPr>
          </a:p>
          <a:p>
            <a:pPr indent="457200" lvl="0" marL="0" rtl="0" algn="l">
              <a:lnSpc>
                <a:spcPct val="150000"/>
              </a:lnSpc>
              <a:spcBef>
                <a:spcPts val="480"/>
              </a:spcBef>
              <a:spcAft>
                <a:spcPts val="0"/>
              </a:spcAft>
              <a:buNone/>
            </a:pPr>
            <a:r>
              <a:rPr lang="fr-FR" sz="2100">
                <a:solidFill>
                  <a:srgbClr val="666666"/>
                </a:solidFill>
                <a:latin typeface="Calibri"/>
                <a:ea typeface="Calibri"/>
                <a:cs typeface="Calibri"/>
                <a:sym typeface="Calibri"/>
              </a:rPr>
              <a:t>→ </a:t>
            </a:r>
            <a:r>
              <a:rPr lang="fr-FR" sz="2100">
                <a:solidFill>
                  <a:srgbClr val="666666"/>
                </a:solidFill>
                <a:latin typeface="Calibri"/>
                <a:ea typeface="Calibri"/>
                <a:cs typeface="Calibri"/>
                <a:sym typeface="Calibri"/>
              </a:rPr>
              <a:t>Révision de la position dans le bloc de départ</a:t>
            </a:r>
            <a:endParaRPr sz="2100">
              <a:solidFill>
                <a:srgbClr val="666666"/>
              </a:solidFill>
              <a:latin typeface="Calibri"/>
              <a:ea typeface="Calibri"/>
              <a:cs typeface="Calibri"/>
              <a:sym typeface="Calibri"/>
            </a:endParaRPr>
          </a:p>
          <a:p>
            <a:pPr indent="457200" lvl="0" marL="0" rtl="0" algn="l">
              <a:lnSpc>
                <a:spcPct val="150000"/>
              </a:lnSpc>
              <a:spcBef>
                <a:spcPts val="480"/>
              </a:spcBef>
              <a:spcAft>
                <a:spcPts val="0"/>
              </a:spcAft>
              <a:buNone/>
            </a:pPr>
            <a:r>
              <a:rPr lang="fr-FR" sz="2100">
                <a:solidFill>
                  <a:srgbClr val="666666"/>
                </a:solidFill>
                <a:latin typeface="Calibri"/>
                <a:ea typeface="Calibri"/>
                <a:cs typeface="Calibri"/>
                <a:sym typeface="Calibri"/>
              </a:rPr>
              <a:t>→ Étapes de la glissade</a:t>
            </a:r>
            <a:endParaRPr sz="2100">
              <a:solidFill>
                <a:srgbClr val="666666"/>
              </a:solidFill>
              <a:latin typeface="Calibri"/>
              <a:ea typeface="Calibri"/>
              <a:cs typeface="Calibri"/>
              <a:sym typeface="Calibri"/>
            </a:endParaRPr>
          </a:p>
          <a:p>
            <a:pPr indent="457200" lvl="0" marL="0" rtl="0" algn="l">
              <a:lnSpc>
                <a:spcPct val="150000"/>
              </a:lnSpc>
              <a:spcBef>
                <a:spcPts val="480"/>
              </a:spcBef>
              <a:spcAft>
                <a:spcPts val="0"/>
              </a:spcAft>
              <a:buNone/>
            </a:pPr>
            <a:r>
              <a:rPr lang="fr-FR" sz="2100">
                <a:solidFill>
                  <a:srgbClr val="666666"/>
                </a:solidFill>
                <a:latin typeface="Calibri"/>
                <a:ea typeface="Calibri"/>
                <a:cs typeface="Calibri"/>
                <a:sym typeface="Calibri"/>
              </a:rPr>
              <a:t>→ Amélioration de la Prise de la pierre/zone de lâcher</a:t>
            </a:r>
            <a:endParaRPr sz="2100">
              <a:solidFill>
                <a:srgbClr val="666666"/>
              </a:solidFill>
              <a:latin typeface="Calibri"/>
              <a:ea typeface="Calibri"/>
              <a:cs typeface="Calibri"/>
              <a:sym typeface="Calibri"/>
            </a:endParaRPr>
          </a:p>
          <a:p>
            <a:pPr indent="457200" lvl="0" marL="0" rtl="0" algn="l">
              <a:lnSpc>
                <a:spcPct val="150000"/>
              </a:lnSpc>
              <a:spcBef>
                <a:spcPts val="480"/>
              </a:spcBef>
              <a:spcAft>
                <a:spcPts val="0"/>
              </a:spcAft>
              <a:buNone/>
            </a:pPr>
            <a:r>
              <a:rPr lang="fr-FR" sz="2100">
                <a:solidFill>
                  <a:srgbClr val="666666"/>
                </a:solidFill>
                <a:latin typeface="Calibri"/>
                <a:ea typeface="Calibri"/>
                <a:cs typeface="Calibri"/>
                <a:sym typeface="Calibri"/>
              </a:rPr>
              <a:t>→ Amélioration du brossage en position ouverte et intégration des quatre points clés</a:t>
            </a:r>
            <a:endParaRPr sz="2100">
              <a:solidFill>
                <a:srgbClr val="666666"/>
              </a:solidFill>
              <a:latin typeface="Calibri"/>
              <a:ea typeface="Calibri"/>
              <a:cs typeface="Calibri"/>
              <a:sym typeface="Calibri"/>
            </a:endParaRPr>
          </a:p>
          <a:p>
            <a:pPr indent="457200" lvl="0" marL="0" rtl="0" algn="l">
              <a:lnSpc>
                <a:spcPct val="150000"/>
              </a:lnSpc>
              <a:spcBef>
                <a:spcPts val="480"/>
              </a:spcBef>
              <a:spcAft>
                <a:spcPts val="0"/>
              </a:spcAft>
              <a:buNone/>
            </a:pPr>
            <a:r>
              <a:rPr lang="fr-FR" sz="2100">
                <a:solidFill>
                  <a:srgbClr val="666666"/>
                </a:solidFill>
                <a:latin typeface="Calibri"/>
                <a:ea typeface="Calibri"/>
                <a:cs typeface="Calibri"/>
                <a:sym typeface="Calibri"/>
              </a:rPr>
              <a:t>→ Rôles de chaque joueur/communication </a:t>
            </a:r>
            <a:endParaRPr sz="2100">
              <a:solidFill>
                <a:srgbClr val="666666"/>
              </a:solidFill>
              <a:latin typeface="Calibri"/>
              <a:ea typeface="Calibri"/>
              <a:cs typeface="Calibri"/>
              <a:sym typeface="Calibri"/>
            </a:endParaRPr>
          </a:p>
          <a:p>
            <a:pPr indent="457200" lvl="0" marL="0" rtl="0" algn="l">
              <a:lnSpc>
                <a:spcPct val="150000"/>
              </a:lnSpc>
              <a:spcBef>
                <a:spcPts val="480"/>
              </a:spcBef>
              <a:spcAft>
                <a:spcPts val="0"/>
              </a:spcAft>
              <a:buNone/>
            </a:pPr>
            <a:r>
              <a:rPr lang="fr-FR" sz="2100">
                <a:solidFill>
                  <a:srgbClr val="666666"/>
                </a:solidFill>
                <a:latin typeface="Calibri"/>
                <a:ea typeface="Calibri"/>
                <a:cs typeface="Calibri"/>
                <a:sym typeface="Calibri"/>
              </a:rPr>
              <a:t>→ Comprendre les différents types de lancer </a:t>
            </a:r>
            <a:endParaRPr sz="2100">
              <a:solidFill>
                <a:srgbClr val="666666"/>
              </a:solidFill>
              <a:latin typeface="Calibri"/>
              <a:ea typeface="Calibri"/>
              <a:cs typeface="Calibri"/>
              <a:sym typeface="Calibri"/>
            </a:endParaRPr>
          </a:p>
          <a:p>
            <a:pPr indent="457200" lvl="0" marL="0" rtl="0" algn="l">
              <a:lnSpc>
                <a:spcPct val="150000"/>
              </a:lnSpc>
              <a:spcBef>
                <a:spcPts val="480"/>
              </a:spcBef>
              <a:spcAft>
                <a:spcPts val="0"/>
              </a:spcAft>
              <a:buNone/>
            </a:pPr>
            <a:r>
              <a:rPr lang="fr-FR" sz="2100">
                <a:solidFill>
                  <a:srgbClr val="666666"/>
                </a:solidFill>
                <a:latin typeface="Calibri"/>
                <a:ea typeface="Calibri"/>
                <a:cs typeface="Calibri"/>
                <a:sym typeface="Calibri"/>
              </a:rPr>
              <a:t>→ Intégration des différents poids de sorties </a:t>
            </a:r>
            <a:endParaRPr sz="2100">
              <a:solidFill>
                <a:srgbClr val="666666"/>
              </a:solidFill>
              <a:latin typeface="Calibri"/>
              <a:ea typeface="Calibri"/>
              <a:cs typeface="Calibri"/>
              <a:sym typeface="Calibri"/>
            </a:endParaRPr>
          </a:p>
          <a:p>
            <a:pPr indent="457200" lvl="0" marL="0" rtl="0" algn="l">
              <a:lnSpc>
                <a:spcPct val="150000"/>
              </a:lnSpc>
              <a:spcBef>
                <a:spcPts val="480"/>
              </a:spcBef>
              <a:spcAft>
                <a:spcPts val="0"/>
              </a:spcAft>
              <a:buNone/>
            </a:pPr>
            <a:r>
              <a:rPr lang="fr-FR" sz="2100">
                <a:solidFill>
                  <a:srgbClr val="666666"/>
                </a:solidFill>
                <a:latin typeface="Calibri"/>
                <a:ea typeface="Calibri"/>
                <a:cs typeface="Calibri"/>
                <a:sym typeface="Calibri"/>
              </a:rPr>
              <a:t>→ Amélioration de la stratégie de base</a:t>
            </a:r>
            <a:r>
              <a:rPr lang="fr-FR" sz="2100">
                <a:solidFill>
                  <a:schemeClr val="dk1"/>
                </a:solidFill>
                <a:latin typeface="Calibri"/>
                <a:ea typeface="Calibri"/>
                <a:cs typeface="Calibri"/>
                <a:sym typeface="Calibri"/>
              </a:rPr>
              <a:t> </a:t>
            </a:r>
            <a:endParaRPr sz="2100"/>
          </a:p>
        </p:txBody>
      </p:sp>
    </p:spTree>
  </p:cSld>
  <p:clrMapOvr>
    <a:masterClrMapping/>
  </p:clrMapOvr>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6" name="Shape 756"/>
        <p:cNvGrpSpPr/>
        <p:nvPr/>
      </p:nvGrpSpPr>
      <p:grpSpPr>
        <a:xfrm>
          <a:off x="0" y="0"/>
          <a:ext cx="0" cy="0"/>
          <a:chOff x="0" y="0"/>
          <a:chExt cx="0" cy="0"/>
        </a:xfrm>
      </p:grpSpPr>
      <p:pic>
        <p:nvPicPr>
          <p:cNvPr id="757" name="Google Shape;757;g10cab4fc2cb_0_314"/>
          <p:cNvPicPr preferRelativeResize="0"/>
          <p:nvPr/>
        </p:nvPicPr>
        <p:blipFill rotWithShape="1">
          <a:blip r:embed="rId3">
            <a:alphaModFix/>
          </a:blip>
          <a:srcRect b="32569" l="9349" r="6862" t="33968"/>
          <a:stretch/>
        </p:blipFill>
        <p:spPr>
          <a:xfrm>
            <a:off x="9606975" y="6060150"/>
            <a:ext cx="2585025" cy="797850"/>
          </a:xfrm>
          <a:prstGeom prst="rect">
            <a:avLst/>
          </a:prstGeom>
          <a:noFill/>
          <a:ln>
            <a:noFill/>
          </a:ln>
          <a:effectLst>
            <a:outerShdw blurRad="157163" rotWithShape="0" algn="bl" dir="5400000" dist="47625">
              <a:srgbClr val="000000">
                <a:alpha val="49803"/>
              </a:srgbClr>
            </a:outerShdw>
            <a:reflection blurRad="0" dir="0" dist="0" endA="0" endPos="1000" fadeDir="5400012" kx="0" rotWithShape="0" algn="bl" stPos="0" sy="-100000" ky="0"/>
          </a:effectLst>
        </p:spPr>
      </p:pic>
      <p:sp>
        <p:nvSpPr>
          <p:cNvPr id="758" name="Google Shape;758;g10cab4fc2cb_0_314"/>
          <p:cNvSpPr txBox="1"/>
          <p:nvPr/>
        </p:nvSpPr>
        <p:spPr>
          <a:xfrm>
            <a:off x="10248575" y="0"/>
            <a:ext cx="1943400" cy="369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200"/>
              <a:buFont typeface="Arial"/>
              <a:buNone/>
            </a:pPr>
            <a:r>
              <a:rPr b="0" i="0" lang="fr-FR" sz="1200" u="none" cap="none" strike="noStrike">
                <a:solidFill>
                  <a:schemeClr val="dk1"/>
                </a:solidFill>
                <a:latin typeface="Josefin Sans"/>
                <a:ea typeface="Josefin Sans"/>
                <a:cs typeface="Josefin Sans"/>
                <a:sym typeface="Josefin Sans"/>
              </a:rPr>
              <a:t>NIVEAU </a:t>
            </a:r>
            <a:r>
              <a:rPr lang="fr-FR" sz="1200">
                <a:solidFill>
                  <a:schemeClr val="dk1"/>
                </a:solidFill>
                <a:latin typeface="Josefin Sans"/>
                <a:ea typeface="Josefin Sans"/>
                <a:cs typeface="Josefin Sans"/>
                <a:sym typeface="Josefin Sans"/>
              </a:rPr>
              <a:t>2</a:t>
            </a:r>
            <a:r>
              <a:rPr b="0" i="0" lang="fr-FR" sz="1200" u="none" cap="none" strike="noStrike">
                <a:solidFill>
                  <a:schemeClr val="dk1"/>
                </a:solidFill>
                <a:latin typeface="Josefin Sans"/>
                <a:ea typeface="Josefin Sans"/>
                <a:cs typeface="Josefin Sans"/>
                <a:sym typeface="Josefin Sans"/>
              </a:rPr>
              <a:t> - SEMAINE 9</a:t>
            </a:r>
            <a:endParaRPr b="0" i="0" sz="1200" u="none" cap="none" strike="noStrike">
              <a:solidFill>
                <a:srgbClr val="000000"/>
              </a:solidFill>
              <a:latin typeface="Josefin Sans"/>
              <a:ea typeface="Josefin Sans"/>
              <a:cs typeface="Josefin Sans"/>
              <a:sym typeface="Josefin Sans"/>
            </a:endParaRPr>
          </a:p>
        </p:txBody>
      </p:sp>
      <p:sp>
        <p:nvSpPr>
          <p:cNvPr id="759" name="Google Shape;759;g10cab4fc2cb_0_314"/>
          <p:cNvSpPr txBox="1"/>
          <p:nvPr>
            <p:ph type="title"/>
          </p:nvPr>
        </p:nvSpPr>
        <p:spPr>
          <a:xfrm>
            <a:off x="1732050" y="594575"/>
            <a:ext cx="8345700" cy="13257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SzPts val="1800"/>
              <a:buNone/>
            </a:pPr>
            <a:r>
              <a:rPr lang="fr-FR" sz="4700">
                <a:latin typeface="Short Stack"/>
                <a:ea typeface="Short Stack"/>
                <a:cs typeface="Short Stack"/>
                <a:sym typeface="Short Stack"/>
              </a:rPr>
              <a:t>Conseils de l’entraîneur</a:t>
            </a:r>
            <a:endParaRPr sz="4700">
              <a:latin typeface="Short Stack"/>
              <a:ea typeface="Short Stack"/>
              <a:cs typeface="Short Stack"/>
              <a:sym typeface="Short Stack"/>
            </a:endParaRPr>
          </a:p>
        </p:txBody>
      </p:sp>
      <p:sp>
        <p:nvSpPr>
          <p:cNvPr id="760" name="Google Shape;760;g10cab4fc2cb_0_314"/>
          <p:cNvSpPr/>
          <p:nvPr/>
        </p:nvSpPr>
        <p:spPr>
          <a:xfrm>
            <a:off x="304800" y="387000"/>
            <a:ext cx="1408500" cy="1260000"/>
          </a:xfrm>
          <a:prstGeom prst="star5">
            <a:avLst>
              <a:gd fmla="val 19098" name="adj"/>
              <a:gd fmla="val 105146" name="hf"/>
              <a:gd fmla="val 110557" name="vf"/>
            </a:avLst>
          </a:prstGeom>
          <a:solidFill>
            <a:schemeClr val="accent4"/>
          </a:solidFill>
          <a:ln cap="flat" cmpd="sng" w="38100">
            <a:solidFill>
              <a:srgbClr val="BF9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accent4"/>
              </a:solidFill>
              <a:latin typeface="Arial"/>
              <a:ea typeface="Arial"/>
              <a:cs typeface="Arial"/>
              <a:sym typeface="Arial"/>
            </a:endParaRPr>
          </a:p>
        </p:txBody>
      </p:sp>
      <p:sp>
        <p:nvSpPr>
          <p:cNvPr id="761" name="Google Shape;761;g10cab4fc2cb_0_314"/>
          <p:cNvSpPr/>
          <p:nvPr/>
        </p:nvSpPr>
        <p:spPr>
          <a:xfrm>
            <a:off x="10021500" y="387000"/>
            <a:ext cx="1408500" cy="1260000"/>
          </a:xfrm>
          <a:prstGeom prst="star5">
            <a:avLst>
              <a:gd fmla="val 19098" name="adj"/>
              <a:gd fmla="val 105146" name="hf"/>
              <a:gd fmla="val 110557" name="vf"/>
            </a:avLst>
          </a:prstGeom>
          <a:solidFill>
            <a:schemeClr val="accent4"/>
          </a:solidFill>
          <a:ln cap="flat" cmpd="sng" w="38100">
            <a:solidFill>
              <a:srgbClr val="BF9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62" name="Google Shape;762;g10cab4fc2cb_0_314"/>
          <p:cNvSpPr txBox="1"/>
          <p:nvPr/>
        </p:nvSpPr>
        <p:spPr>
          <a:xfrm>
            <a:off x="304800" y="1975725"/>
            <a:ext cx="10700100" cy="4199100"/>
          </a:xfrm>
          <a:prstGeom prst="rect">
            <a:avLst/>
          </a:prstGeom>
          <a:noFill/>
          <a:ln>
            <a:noFill/>
          </a:ln>
        </p:spPr>
        <p:txBody>
          <a:bodyPr anchorCtr="0" anchor="t" bIns="91425" lIns="91425" spcFirstLastPara="1" rIns="91425" wrap="square" tIns="91425">
            <a:spAutoFit/>
          </a:bodyPr>
          <a:lstStyle/>
          <a:p>
            <a:pPr indent="0" lvl="0" marL="457200" rtl="0" algn="l">
              <a:lnSpc>
                <a:spcPct val="115000"/>
              </a:lnSpc>
              <a:spcBef>
                <a:spcPts val="0"/>
              </a:spcBef>
              <a:spcAft>
                <a:spcPts val="0"/>
              </a:spcAft>
              <a:buNone/>
            </a:pPr>
            <a:r>
              <a:rPr lang="fr-FR" sz="2400">
                <a:solidFill>
                  <a:srgbClr val="666666"/>
                </a:solidFill>
                <a:latin typeface="Calibri"/>
                <a:ea typeface="Calibri"/>
                <a:cs typeface="Calibri"/>
                <a:sym typeface="Calibri"/>
              </a:rPr>
              <a:t>→ </a:t>
            </a:r>
            <a:r>
              <a:rPr lang="fr-FR" sz="2400">
                <a:solidFill>
                  <a:srgbClr val="666666"/>
                </a:solidFill>
                <a:latin typeface="Calibri"/>
                <a:ea typeface="Calibri"/>
                <a:cs typeface="Calibri"/>
                <a:sym typeface="Calibri"/>
              </a:rPr>
              <a:t>Vous avez maintenant acquis une bonne base technique et tactique pour rendre votre jeu plus intéressant. </a:t>
            </a:r>
            <a:endParaRPr sz="3200">
              <a:solidFill>
                <a:srgbClr val="666666"/>
              </a:solidFill>
              <a:latin typeface="Calibri"/>
              <a:ea typeface="Calibri"/>
              <a:cs typeface="Calibri"/>
              <a:sym typeface="Calibri"/>
            </a:endParaRPr>
          </a:p>
          <a:p>
            <a:pPr indent="0" lvl="0" marL="457200" rtl="0" algn="l">
              <a:lnSpc>
                <a:spcPct val="115000"/>
              </a:lnSpc>
              <a:spcBef>
                <a:spcPts val="480"/>
              </a:spcBef>
              <a:spcAft>
                <a:spcPts val="0"/>
              </a:spcAft>
              <a:buNone/>
            </a:pPr>
            <a:r>
              <a:rPr lang="fr-FR" sz="2400">
                <a:solidFill>
                  <a:srgbClr val="666666"/>
                </a:solidFill>
                <a:latin typeface="Calibri"/>
                <a:ea typeface="Calibri"/>
                <a:cs typeface="Calibri"/>
                <a:sym typeface="Calibri"/>
              </a:rPr>
              <a:t>→ </a:t>
            </a:r>
            <a:r>
              <a:rPr lang="fr-FR" sz="2400">
                <a:solidFill>
                  <a:srgbClr val="666666"/>
                </a:solidFill>
                <a:latin typeface="Calibri"/>
                <a:ea typeface="Calibri"/>
                <a:cs typeface="Calibri"/>
                <a:sym typeface="Calibri"/>
              </a:rPr>
              <a:t>La pratique vous aidera à être plus constant dans chacun de vos lancers et vous permettra d’avoir une meilleure vision du jeu stratégique. </a:t>
            </a:r>
            <a:endParaRPr sz="2400">
              <a:solidFill>
                <a:srgbClr val="666666"/>
              </a:solidFill>
              <a:latin typeface="Calibri"/>
              <a:ea typeface="Calibri"/>
              <a:cs typeface="Calibri"/>
              <a:sym typeface="Calibri"/>
            </a:endParaRPr>
          </a:p>
          <a:p>
            <a:pPr indent="457200" lvl="0" marL="0" rtl="0" algn="l">
              <a:lnSpc>
                <a:spcPct val="115000"/>
              </a:lnSpc>
              <a:spcBef>
                <a:spcPts val="480"/>
              </a:spcBef>
              <a:spcAft>
                <a:spcPts val="0"/>
              </a:spcAft>
              <a:buNone/>
            </a:pPr>
            <a:r>
              <a:rPr lang="fr-FR" sz="2400">
                <a:solidFill>
                  <a:srgbClr val="666666"/>
                </a:solidFill>
                <a:latin typeface="Calibri"/>
                <a:ea typeface="Calibri"/>
                <a:cs typeface="Calibri"/>
                <a:sym typeface="Calibri"/>
              </a:rPr>
              <a:t>→ Donnez-vous des défis lors de vos pratiques. </a:t>
            </a:r>
            <a:endParaRPr sz="2400">
              <a:solidFill>
                <a:srgbClr val="666666"/>
              </a:solidFill>
              <a:latin typeface="Calibri"/>
              <a:ea typeface="Calibri"/>
              <a:cs typeface="Calibri"/>
              <a:sym typeface="Calibri"/>
            </a:endParaRPr>
          </a:p>
          <a:p>
            <a:pPr indent="457200" lvl="0" marL="0" rtl="0" algn="l">
              <a:lnSpc>
                <a:spcPct val="115000"/>
              </a:lnSpc>
              <a:spcBef>
                <a:spcPts val="480"/>
              </a:spcBef>
              <a:spcAft>
                <a:spcPts val="0"/>
              </a:spcAft>
              <a:buNone/>
            </a:pPr>
            <a:r>
              <a:rPr lang="fr-FR" sz="2400">
                <a:solidFill>
                  <a:srgbClr val="666666"/>
                </a:solidFill>
                <a:latin typeface="Calibri"/>
                <a:ea typeface="Calibri"/>
                <a:cs typeface="Calibri"/>
                <a:sym typeface="Calibri"/>
              </a:rPr>
              <a:t>→ Surtout, n’oubliez pas d’avoir du </a:t>
            </a:r>
            <a:r>
              <a:rPr b="1" lang="fr-FR" sz="2400">
                <a:solidFill>
                  <a:srgbClr val="666666"/>
                </a:solidFill>
                <a:latin typeface="Calibri"/>
                <a:ea typeface="Calibri"/>
                <a:cs typeface="Calibri"/>
                <a:sym typeface="Calibri"/>
              </a:rPr>
              <a:t>PLAISIR</a:t>
            </a:r>
            <a:r>
              <a:rPr lang="fr-FR" sz="2400">
                <a:solidFill>
                  <a:srgbClr val="666666"/>
                </a:solidFill>
                <a:latin typeface="Calibri"/>
                <a:ea typeface="Calibri"/>
                <a:cs typeface="Calibri"/>
                <a:sym typeface="Calibri"/>
              </a:rPr>
              <a:t> dans la pratique de votre sport. </a:t>
            </a:r>
            <a:endParaRPr sz="2400">
              <a:solidFill>
                <a:srgbClr val="666666"/>
              </a:solidFill>
              <a:latin typeface="Calibri"/>
              <a:ea typeface="Calibri"/>
              <a:cs typeface="Calibri"/>
              <a:sym typeface="Calibri"/>
            </a:endParaRPr>
          </a:p>
          <a:p>
            <a:pPr indent="0" lvl="0" marL="457200" rtl="0" algn="l">
              <a:lnSpc>
                <a:spcPct val="115000"/>
              </a:lnSpc>
              <a:spcBef>
                <a:spcPts val="480"/>
              </a:spcBef>
              <a:spcAft>
                <a:spcPts val="0"/>
              </a:spcAft>
              <a:buNone/>
            </a:pPr>
            <a:r>
              <a:rPr lang="fr-FR" sz="2400">
                <a:solidFill>
                  <a:srgbClr val="666666"/>
                </a:solidFill>
                <a:latin typeface="Calibri"/>
                <a:ea typeface="Calibri"/>
                <a:cs typeface="Calibri"/>
                <a:sym typeface="Calibri"/>
              </a:rPr>
              <a:t>→ Peu importe quel sport nous pratiquons, il y aura des hauts et des bas. Restez positif et demandez l’aide d’un entraîneur si vous désirez perfectionner vos techniques.</a:t>
            </a:r>
            <a:endParaRPr>
              <a:solidFill>
                <a:srgbClr val="666666"/>
              </a:solidFill>
            </a:endParaRPr>
          </a:p>
        </p:txBody>
      </p:sp>
    </p:spTree>
  </p:cSld>
  <p:clrMapOvr>
    <a:masterClrMapping/>
  </p:clrMapOvr>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6" name="Shape 766"/>
        <p:cNvGrpSpPr/>
        <p:nvPr/>
      </p:nvGrpSpPr>
      <p:grpSpPr>
        <a:xfrm>
          <a:off x="0" y="0"/>
          <a:ext cx="0" cy="0"/>
          <a:chOff x="0" y="0"/>
          <a:chExt cx="0" cy="0"/>
        </a:xfrm>
      </p:grpSpPr>
      <p:pic>
        <p:nvPicPr>
          <p:cNvPr id="767" name="Google Shape;767;g10cab4fc2cb_0_323"/>
          <p:cNvPicPr preferRelativeResize="0"/>
          <p:nvPr/>
        </p:nvPicPr>
        <p:blipFill rotWithShape="1">
          <a:blip r:embed="rId3">
            <a:alphaModFix amt="70000"/>
          </a:blip>
          <a:srcRect b="0" l="0" r="0" t="0"/>
          <a:stretch/>
        </p:blipFill>
        <p:spPr>
          <a:xfrm>
            <a:off x="-90600" y="-2452800"/>
            <a:ext cx="12618598" cy="10338850"/>
          </a:xfrm>
          <a:prstGeom prst="rect">
            <a:avLst/>
          </a:prstGeom>
          <a:noFill/>
          <a:ln>
            <a:noFill/>
          </a:ln>
        </p:spPr>
      </p:pic>
      <p:sp>
        <p:nvSpPr>
          <p:cNvPr id="768" name="Google Shape;768;g10cab4fc2cb_0_323"/>
          <p:cNvSpPr/>
          <p:nvPr/>
        </p:nvSpPr>
        <p:spPr>
          <a:xfrm>
            <a:off x="852600" y="2128800"/>
            <a:ext cx="10486800" cy="2600400"/>
          </a:xfrm>
          <a:prstGeom prst="rightArrow">
            <a:avLst>
              <a:gd fmla="val 50000" name="adj1"/>
              <a:gd fmla="val 50000" name="adj2"/>
            </a:avLst>
          </a:prstGeom>
          <a:solidFill>
            <a:srgbClr val="38B6FF"/>
          </a:solidFill>
          <a:ln cap="flat" cmpd="sng" w="76200">
            <a:solidFill>
              <a:srgbClr val="A2DD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69" name="Google Shape;769;g10cab4fc2cb_0_323"/>
          <p:cNvSpPr txBox="1"/>
          <p:nvPr>
            <p:ph type="ctrTitle"/>
          </p:nvPr>
        </p:nvSpPr>
        <p:spPr>
          <a:xfrm>
            <a:off x="1006813" y="2907000"/>
            <a:ext cx="10178400" cy="10440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990"/>
              <a:buNone/>
            </a:pPr>
            <a:r>
              <a:rPr lang="fr-FR" sz="5600">
                <a:latin typeface="Caveat Brush"/>
                <a:ea typeface="Caveat Brush"/>
                <a:cs typeface="Caveat Brush"/>
                <a:sym typeface="Caveat Brush"/>
              </a:rPr>
              <a:t>SEMAINE 10 - NIVEAU 2 COMPLÉTÉ</a:t>
            </a:r>
            <a:endParaRPr sz="5600">
              <a:latin typeface="Caveat Brush"/>
              <a:ea typeface="Caveat Brush"/>
              <a:cs typeface="Caveat Brush"/>
              <a:sym typeface="Caveat Brush"/>
            </a:endParaRPr>
          </a:p>
        </p:txBody>
      </p:sp>
      <p:pic>
        <p:nvPicPr>
          <p:cNvPr id="770" name="Google Shape;770;g10cab4fc2cb_0_323"/>
          <p:cNvPicPr preferRelativeResize="0"/>
          <p:nvPr/>
        </p:nvPicPr>
        <p:blipFill rotWithShape="1">
          <a:blip r:embed="rId4">
            <a:alphaModFix/>
          </a:blip>
          <a:srcRect b="32569" l="9349" r="6862" t="33968"/>
          <a:stretch/>
        </p:blipFill>
        <p:spPr>
          <a:xfrm>
            <a:off x="9606975" y="6060150"/>
            <a:ext cx="2585025" cy="797850"/>
          </a:xfrm>
          <a:prstGeom prst="rect">
            <a:avLst/>
          </a:prstGeom>
          <a:noFill/>
          <a:ln>
            <a:noFill/>
          </a:ln>
          <a:effectLst>
            <a:outerShdw blurRad="157163" rotWithShape="0" algn="bl" dir="5400000" dist="47625">
              <a:srgbClr val="000000">
                <a:alpha val="49803"/>
              </a:srgbClr>
            </a:outerShdw>
            <a:reflection blurRad="0" dir="0" dist="0" endA="0" endPos="1000" fadeDir="5400012" kx="0" rotWithShape="0" algn="bl" stPos="0" sy="-100000" ky="0"/>
          </a:effectLst>
        </p:spPr>
      </p:pic>
    </p:spTree>
  </p:cSld>
  <p:clrMapOvr>
    <a:masterClrMapping/>
  </p:clrMapOvr>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74" name="Shape 774"/>
        <p:cNvGrpSpPr/>
        <p:nvPr/>
      </p:nvGrpSpPr>
      <p:grpSpPr>
        <a:xfrm>
          <a:off x="0" y="0"/>
          <a:ext cx="0" cy="0"/>
          <a:chOff x="0" y="0"/>
          <a:chExt cx="0" cy="0"/>
        </a:xfrm>
      </p:grpSpPr>
      <p:sp>
        <p:nvSpPr>
          <p:cNvPr id="775" name="Google Shape;775;g10cab4fc2cb_0_352"/>
          <p:cNvSpPr/>
          <p:nvPr/>
        </p:nvSpPr>
        <p:spPr>
          <a:xfrm>
            <a:off x="0" y="76200"/>
            <a:ext cx="8548200" cy="1851900"/>
          </a:xfrm>
          <a:prstGeom prst="rightArrow">
            <a:avLst>
              <a:gd fmla="val 50000" name="adj1"/>
              <a:gd fmla="val 50000" name="adj2"/>
            </a:avLst>
          </a:prstGeom>
          <a:solidFill>
            <a:srgbClr val="38B6FF"/>
          </a:solidFill>
          <a:ln cap="flat" cmpd="sng" w="76200">
            <a:solidFill>
              <a:srgbClr val="A2DD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76" name="Google Shape;776;g10cab4fc2cb_0_352"/>
          <p:cNvSpPr txBox="1"/>
          <p:nvPr/>
        </p:nvSpPr>
        <p:spPr>
          <a:xfrm>
            <a:off x="10233000" y="0"/>
            <a:ext cx="1959300" cy="369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200"/>
              <a:buFont typeface="Arial"/>
              <a:buNone/>
            </a:pPr>
            <a:r>
              <a:rPr b="0" i="0" lang="fr-FR" sz="1200" u="none" cap="none" strike="noStrike">
                <a:solidFill>
                  <a:schemeClr val="dk1"/>
                </a:solidFill>
                <a:latin typeface="Josefin Sans"/>
                <a:ea typeface="Josefin Sans"/>
                <a:cs typeface="Josefin Sans"/>
                <a:sym typeface="Josefin Sans"/>
              </a:rPr>
              <a:t>NIVEAU </a:t>
            </a:r>
            <a:r>
              <a:rPr lang="fr-FR" sz="1200">
                <a:solidFill>
                  <a:schemeClr val="dk1"/>
                </a:solidFill>
                <a:latin typeface="Josefin Sans"/>
                <a:ea typeface="Josefin Sans"/>
                <a:cs typeface="Josefin Sans"/>
                <a:sym typeface="Josefin Sans"/>
              </a:rPr>
              <a:t>2</a:t>
            </a:r>
            <a:r>
              <a:rPr b="0" i="0" lang="fr-FR" sz="1200" u="none" cap="none" strike="noStrike">
                <a:solidFill>
                  <a:schemeClr val="dk1"/>
                </a:solidFill>
                <a:latin typeface="Josefin Sans"/>
                <a:ea typeface="Josefin Sans"/>
                <a:cs typeface="Josefin Sans"/>
                <a:sym typeface="Josefin Sans"/>
              </a:rPr>
              <a:t> - SEMAINE 10</a:t>
            </a:r>
            <a:endParaRPr b="0" i="0" sz="1200" u="none" cap="none" strike="noStrike">
              <a:solidFill>
                <a:schemeClr val="dk1"/>
              </a:solidFill>
              <a:latin typeface="Josefin Sans"/>
              <a:ea typeface="Josefin Sans"/>
              <a:cs typeface="Josefin Sans"/>
              <a:sym typeface="Josefin Sans"/>
            </a:endParaRPr>
          </a:p>
        </p:txBody>
      </p:sp>
      <p:pic>
        <p:nvPicPr>
          <p:cNvPr id="777" name="Google Shape;777;g10cab4fc2cb_0_352"/>
          <p:cNvPicPr preferRelativeResize="0"/>
          <p:nvPr/>
        </p:nvPicPr>
        <p:blipFill rotWithShape="1">
          <a:blip r:embed="rId3">
            <a:alphaModFix/>
          </a:blip>
          <a:srcRect b="32569" l="9349" r="6862" t="33968"/>
          <a:stretch/>
        </p:blipFill>
        <p:spPr>
          <a:xfrm>
            <a:off x="9606975" y="6060150"/>
            <a:ext cx="2585025" cy="797850"/>
          </a:xfrm>
          <a:prstGeom prst="rect">
            <a:avLst/>
          </a:prstGeom>
          <a:noFill/>
          <a:ln>
            <a:noFill/>
          </a:ln>
          <a:effectLst>
            <a:outerShdw blurRad="157163" rotWithShape="0" algn="bl" dir="5400000" dist="47625">
              <a:srgbClr val="000000">
                <a:alpha val="49803"/>
              </a:srgbClr>
            </a:outerShdw>
            <a:reflection blurRad="0" dir="0" dist="0" endA="0" endPos="1000" fadeDir="5400012" kx="0" rotWithShape="0" algn="bl" stPos="0" sy="-100000" ky="0"/>
          </a:effectLst>
        </p:spPr>
      </p:pic>
      <p:sp>
        <p:nvSpPr>
          <p:cNvPr id="778" name="Google Shape;778;g10cab4fc2cb_0_352"/>
          <p:cNvSpPr txBox="1"/>
          <p:nvPr>
            <p:ph idx="4294967295" type="title"/>
          </p:nvPr>
        </p:nvSpPr>
        <p:spPr>
          <a:xfrm>
            <a:off x="0" y="339300"/>
            <a:ext cx="8686800" cy="13257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SzPts val="4400"/>
              <a:buNone/>
            </a:pPr>
            <a:r>
              <a:rPr lang="fr-FR" sz="3200">
                <a:latin typeface="Short Stack"/>
                <a:ea typeface="Short Stack"/>
                <a:cs typeface="Short Stack"/>
                <a:sym typeface="Short Stack"/>
              </a:rPr>
              <a:t>Niveau 2 - Ce que vous avez appris</a:t>
            </a:r>
            <a:endParaRPr sz="3200">
              <a:latin typeface="Short Stack"/>
              <a:ea typeface="Short Stack"/>
              <a:cs typeface="Short Stack"/>
              <a:sym typeface="Short Stack"/>
            </a:endParaRPr>
          </a:p>
        </p:txBody>
      </p:sp>
      <p:sp>
        <p:nvSpPr>
          <p:cNvPr id="779" name="Google Shape;779;g10cab4fc2cb_0_352"/>
          <p:cNvSpPr txBox="1"/>
          <p:nvPr/>
        </p:nvSpPr>
        <p:spPr>
          <a:xfrm>
            <a:off x="2163000" y="2193225"/>
            <a:ext cx="7866000" cy="36018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3400"/>
              <a:buFont typeface="Arial"/>
              <a:buNone/>
            </a:pPr>
            <a:r>
              <a:rPr b="0" i="0" lang="fr-FR" sz="3400" u="none" cap="none" strike="noStrike">
                <a:solidFill>
                  <a:srgbClr val="666666"/>
                </a:solidFill>
                <a:latin typeface="Calibri"/>
                <a:ea typeface="Calibri"/>
                <a:cs typeface="Calibri"/>
                <a:sym typeface="Calibri"/>
              </a:rPr>
              <a:t>Félicitations pour avoir compléter le </a:t>
            </a:r>
            <a:endParaRPr b="0" i="0" sz="3400" u="none" cap="none" strike="noStrike">
              <a:solidFill>
                <a:srgbClr val="666666"/>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3400"/>
              <a:buFont typeface="Arial"/>
              <a:buNone/>
            </a:pPr>
            <a:r>
              <a:rPr lang="fr-FR" sz="3400">
                <a:solidFill>
                  <a:srgbClr val="666666"/>
                </a:solidFill>
                <a:latin typeface="Calibri"/>
                <a:ea typeface="Calibri"/>
                <a:cs typeface="Calibri"/>
                <a:sym typeface="Calibri"/>
              </a:rPr>
              <a:t>deuxième niveau</a:t>
            </a:r>
            <a:r>
              <a:rPr b="0" i="0" lang="fr-FR" sz="3400" u="none" cap="none" strike="noStrike">
                <a:solidFill>
                  <a:srgbClr val="666666"/>
                </a:solidFill>
                <a:latin typeface="Calibri"/>
                <a:ea typeface="Calibri"/>
                <a:cs typeface="Calibri"/>
                <a:sym typeface="Calibri"/>
              </a:rPr>
              <a:t> de formation du </a:t>
            </a:r>
            <a:endParaRPr b="0" i="0" sz="3400" u="none" cap="none" strike="noStrike">
              <a:solidFill>
                <a:srgbClr val="666666"/>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3400"/>
              <a:buFont typeface="Arial"/>
              <a:buNone/>
            </a:pPr>
            <a:r>
              <a:rPr b="1" i="0" lang="fr-FR" sz="3400" u="none" cap="none" strike="noStrike">
                <a:solidFill>
                  <a:srgbClr val="666666"/>
                </a:solidFill>
                <a:latin typeface="Calibri"/>
                <a:ea typeface="Calibri"/>
                <a:cs typeface="Calibri"/>
                <a:sym typeface="Calibri"/>
              </a:rPr>
              <a:t>PROGRAMME ASCENSION!</a:t>
            </a:r>
            <a:endParaRPr b="0" i="0" sz="3400" u="none" cap="none" strike="noStrike">
              <a:solidFill>
                <a:srgbClr val="666666"/>
              </a:solidFill>
              <a:latin typeface="Calibri"/>
              <a:ea typeface="Calibri"/>
              <a:cs typeface="Calibri"/>
              <a:sym typeface="Calibri"/>
            </a:endParaRPr>
          </a:p>
          <a:p>
            <a:pPr indent="0" lvl="0" marL="0" marR="0" rtl="0" algn="ctr">
              <a:lnSpc>
                <a:spcPct val="100000"/>
              </a:lnSpc>
              <a:spcBef>
                <a:spcPts val="720"/>
              </a:spcBef>
              <a:spcAft>
                <a:spcPts val="0"/>
              </a:spcAft>
              <a:buClr>
                <a:srgbClr val="000000"/>
              </a:buClr>
              <a:buSzPts val="3400"/>
              <a:buFont typeface="Arial"/>
              <a:buNone/>
            </a:pPr>
            <a:r>
              <a:t/>
            </a:r>
            <a:endParaRPr b="0" i="0" sz="3400" u="none" cap="none" strike="noStrike">
              <a:solidFill>
                <a:srgbClr val="666666"/>
              </a:solidFill>
              <a:latin typeface="Calibri"/>
              <a:ea typeface="Calibri"/>
              <a:cs typeface="Calibri"/>
              <a:sym typeface="Calibri"/>
            </a:endParaRPr>
          </a:p>
          <a:p>
            <a:pPr indent="0" lvl="0" marL="0" marR="0" rtl="0" algn="ctr">
              <a:lnSpc>
                <a:spcPct val="100000"/>
              </a:lnSpc>
              <a:spcBef>
                <a:spcPts val="720"/>
              </a:spcBef>
              <a:spcAft>
                <a:spcPts val="0"/>
              </a:spcAft>
              <a:buClr>
                <a:srgbClr val="000000"/>
              </a:buClr>
              <a:buSzPts val="3400"/>
              <a:buFont typeface="Arial"/>
              <a:buNone/>
            </a:pPr>
            <a:r>
              <a:rPr b="0" i="0" lang="fr-FR" sz="3400" u="none" cap="none" strike="noStrike">
                <a:solidFill>
                  <a:srgbClr val="666666"/>
                </a:solidFill>
                <a:latin typeface="Calibri"/>
                <a:ea typeface="Calibri"/>
                <a:cs typeface="Calibri"/>
                <a:sym typeface="Calibri"/>
              </a:rPr>
              <a:t>Joignez-vous à nous lors du niveau </a:t>
            </a:r>
            <a:r>
              <a:rPr lang="fr-FR" sz="3400">
                <a:solidFill>
                  <a:srgbClr val="666666"/>
                </a:solidFill>
                <a:latin typeface="Calibri"/>
                <a:ea typeface="Calibri"/>
                <a:cs typeface="Calibri"/>
                <a:sym typeface="Calibri"/>
              </a:rPr>
              <a:t>3</a:t>
            </a:r>
            <a:r>
              <a:rPr b="0" i="0" lang="fr-FR" sz="3400" u="none" cap="none" strike="noStrike">
                <a:solidFill>
                  <a:srgbClr val="666666"/>
                </a:solidFill>
                <a:latin typeface="Calibri"/>
                <a:ea typeface="Calibri"/>
                <a:cs typeface="Calibri"/>
                <a:sym typeface="Calibri"/>
              </a:rPr>
              <a:t> afin</a:t>
            </a:r>
            <a:endParaRPr b="0" i="0" sz="3400" u="none" cap="none" strike="noStrike">
              <a:solidFill>
                <a:srgbClr val="666666"/>
              </a:solidFill>
              <a:latin typeface="Calibri"/>
              <a:ea typeface="Calibri"/>
              <a:cs typeface="Calibri"/>
              <a:sym typeface="Calibri"/>
            </a:endParaRPr>
          </a:p>
          <a:p>
            <a:pPr indent="0" lvl="0" marL="0" marR="0" rtl="0" algn="ctr">
              <a:lnSpc>
                <a:spcPct val="100000"/>
              </a:lnSpc>
              <a:spcBef>
                <a:spcPts val="720"/>
              </a:spcBef>
              <a:spcAft>
                <a:spcPts val="0"/>
              </a:spcAft>
              <a:buClr>
                <a:srgbClr val="000000"/>
              </a:buClr>
              <a:buSzPts val="3400"/>
              <a:buFont typeface="Arial"/>
              <a:buNone/>
            </a:pPr>
            <a:r>
              <a:rPr b="0" i="0" lang="fr-FR" sz="3400" u="none" cap="none" strike="noStrike">
                <a:solidFill>
                  <a:srgbClr val="666666"/>
                </a:solidFill>
                <a:latin typeface="Calibri"/>
                <a:ea typeface="Calibri"/>
                <a:cs typeface="Calibri"/>
                <a:sym typeface="Calibri"/>
              </a:rPr>
              <a:t>d’a</a:t>
            </a:r>
            <a:r>
              <a:rPr lang="fr-FR" sz="3400">
                <a:solidFill>
                  <a:srgbClr val="666666"/>
                </a:solidFill>
                <a:latin typeface="Calibri"/>
                <a:ea typeface="Calibri"/>
                <a:cs typeface="Calibri"/>
                <a:sym typeface="Calibri"/>
              </a:rPr>
              <a:t>pprofondir</a:t>
            </a:r>
            <a:r>
              <a:rPr b="0" i="0" lang="fr-FR" sz="3400" u="none" cap="none" strike="noStrike">
                <a:solidFill>
                  <a:srgbClr val="666666"/>
                </a:solidFill>
                <a:latin typeface="Calibri"/>
                <a:ea typeface="Calibri"/>
                <a:cs typeface="Calibri"/>
                <a:sym typeface="Calibri"/>
              </a:rPr>
              <a:t> vos </a:t>
            </a:r>
            <a:r>
              <a:rPr lang="fr-FR" sz="3400">
                <a:solidFill>
                  <a:srgbClr val="666666"/>
                </a:solidFill>
                <a:latin typeface="Calibri"/>
                <a:ea typeface="Calibri"/>
                <a:cs typeface="Calibri"/>
                <a:sym typeface="Calibri"/>
              </a:rPr>
              <a:t>connaissances</a:t>
            </a:r>
            <a:r>
              <a:rPr b="0" i="0" lang="fr-FR" sz="3400" u="none" cap="none" strike="noStrike">
                <a:solidFill>
                  <a:srgbClr val="666666"/>
                </a:solidFill>
                <a:latin typeface="Calibri"/>
                <a:ea typeface="Calibri"/>
                <a:cs typeface="Calibri"/>
                <a:sym typeface="Calibri"/>
              </a:rPr>
              <a:t>!</a:t>
            </a:r>
            <a:endParaRPr b="0" i="0" sz="3400" u="none" cap="none" strike="noStrike">
              <a:solidFill>
                <a:srgbClr val="666666"/>
              </a:solidFill>
              <a:latin typeface="Calibri"/>
              <a:ea typeface="Calibri"/>
              <a:cs typeface="Calibri"/>
              <a:sym typeface="Calibri"/>
            </a:endParaRPr>
          </a:p>
        </p:txBody>
      </p:sp>
    </p:spTree>
  </p:cSld>
  <p:clrMapOvr>
    <a:masterClrMapping/>
  </p:clrMapOvr>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3" name="Shape 783"/>
        <p:cNvGrpSpPr/>
        <p:nvPr/>
      </p:nvGrpSpPr>
      <p:grpSpPr>
        <a:xfrm>
          <a:off x="0" y="0"/>
          <a:ext cx="0" cy="0"/>
          <a:chOff x="0" y="0"/>
          <a:chExt cx="0" cy="0"/>
        </a:xfrm>
      </p:grpSpPr>
      <p:sp>
        <p:nvSpPr>
          <p:cNvPr id="784" name="Google Shape;784;g10cab4fc2cb_0_366"/>
          <p:cNvSpPr/>
          <p:nvPr/>
        </p:nvSpPr>
        <p:spPr>
          <a:xfrm>
            <a:off x="0" y="76200"/>
            <a:ext cx="8548200" cy="1851900"/>
          </a:xfrm>
          <a:prstGeom prst="rightArrow">
            <a:avLst>
              <a:gd fmla="val 50000" name="adj1"/>
              <a:gd fmla="val 50000" name="adj2"/>
            </a:avLst>
          </a:prstGeom>
          <a:solidFill>
            <a:srgbClr val="38B6FF"/>
          </a:solidFill>
          <a:ln cap="flat" cmpd="sng" w="76200">
            <a:solidFill>
              <a:srgbClr val="A2DD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85" name="Google Shape;785;g10cab4fc2cb_0_366"/>
          <p:cNvSpPr txBox="1"/>
          <p:nvPr/>
        </p:nvSpPr>
        <p:spPr>
          <a:xfrm>
            <a:off x="10233000" y="0"/>
            <a:ext cx="1959300" cy="369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200"/>
              <a:buFont typeface="Arial"/>
              <a:buNone/>
            </a:pPr>
            <a:r>
              <a:rPr b="0" i="0" lang="fr-FR" sz="1200" u="none" cap="none" strike="noStrike">
                <a:solidFill>
                  <a:schemeClr val="dk1"/>
                </a:solidFill>
                <a:latin typeface="Josefin Sans"/>
                <a:ea typeface="Josefin Sans"/>
                <a:cs typeface="Josefin Sans"/>
                <a:sym typeface="Josefin Sans"/>
              </a:rPr>
              <a:t>NIVEAU </a:t>
            </a:r>
            <a:r>
              <a:rPr lang="fr-FR" sz="1200">
                <a:solidFill>
                  <a:schemeClr val="dk1"/>
                </a:solidFill>
                <a:latin typeface="Josefin Sans"/>
                <a:ea typeface="Josefin Sans"/>
                <a:cs typeface="Josefin Sans"/>
                <a:sym typeface="Josefin Sans"/>
              </a:rPr>
              <a:t>2</a:t>
            </a:r>
            <a:r>
              <a:rPr b="0" i="0" lang="fr-FR" sz="1200" u="none" cap="none" strike="noStrike">
                <a:solidFill>
                  <a:schemeClr val="dk1"/>
                </a:solidFill>
                <a:latin typeface="Josefin Sans"/>
                <a:ea typeface="Josefin Sans"/>
                <a:cs typeface="Josefin Sans"/>
                <a:sym typeface="Josefin Sans"/>
              </a:rPr>
              <a:t> - SEMAINE 10</a:t>
            </a:r>
            <a:endParaRPr b="0" i="0" sz="1200" u="none" cap="none" strike="noStrike">
              <a:solidFill>
                <a:schemeClr val="dk1"/>
              </a:solidFill>
              <a:latin typeface="Josefin Sans"/>
              <a:ea typeface="Josefin Sans"/>
              <a:cs typeface="Josefin Sans"/>
              <a:sym typeface="Josefin Sans"/>
            </a:endParaRPr>
          </a:p>
        </p:txBody>
      </p:sp>
      <p:pic>
        <p:nvPicPr>
          <p:cNvPr id="786" name="Google Shape;786;g10cab4fc2cb_0_366"/>
          <p:cNvPicPr preferRelativeResize="0"/>
          <p:nvPr/>
        </p:nvPicPr>
        <p:blipFill rotWithShape="1">
          <a:blip r:embed="rId3">
            <a:alphaModFix/>
          </a:blip>
          <a:srcRect b="32569" l="9349" r="6862" t="33968"/>
          <a:stretch/>
        </p:blipFill>
        <p:spPr>
          <a:xfrm>
            <a:off x="9606975" y="6060150"/>
            <a:ext cx="2585025" cy="797850"/>
          </a:xfrm>
          <a:prstGeom prst="rect">
            <a:avLst/>
          </a:prstGeom>
          <a:noFill/>
          <a:ln>
            <a:noFill/>
          </a:ln>
          <a:effectLst>
            <a:outerShdw blurRad="157163" rotWithShape="0" algn="bl" dir="5400000" dist="47625">
              <a:srgbClr val="000000">
                <a:alpha val="49803"/>
              </a:srgbClr>
            </a:outerShdw>
            <a:reflection blurRad="0" dir="0" dist="0" endA="0" endPos="1000" fadeDir="5400012" kx="0" rotWithShape="0" algn="bl" stPos="0" sy="-100000" ky="0"/>
          </a:effectLst>
        </p:spPr>
      </p:pic>
      <p:sp>
        <p:nvSpPr>
          <p:cNvPr id="787" name="Google Shape;787;g10cab4fc2cb_0_366"/>
          <p:cNvSpPr txBox="1"/>
          <p:nvPr>
            <p:ph idx="4294967295" type="title"/>
          </p:nvPr>
        </p:nvSpPr>
        <p:spPr>
          <a:xfrm>
            <a:off x="0" y="339300"/>
            <a:ext cx="8686800" cy="13257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SzPts val="4400"/>
              <a:buNone/>
            </a:pPr>
            <a:r>
              <a:rPr lang="fr-FR" sz="2600">
                <a:latin typeface="Short Stack"/>
                <a:ea typeface="Short Stack"/>
                <a:cs typeface="Short Stack"/>
                <a:sym typeface="Short Stack"/>
              </a:rPr>
              <a:t>Niveau 2 - Ce que vous réserve le niveau 3</a:t>
            </a:r>
            <a:endParaRPr sz="2600">
              <a:latin typeface="Short Stack"/>
              <a:ea typeface="Short Stack"/>
              <a:cs typeface="Short Stack"/>
              <a:sym typeface="Short Stack"/>
            </a:endParaRPr>
          </a:p>
        </p:txBody>
      </p:sp>
      <p:sp>
        <p:nvSpPr>
          <p:cNvPr id="788" name="Google Shape;788;g10cab4fc2cb_0_366"/>
          <p:cNvSpPr txBox="1"/>
          <p:nvPr/>
        </p:nvSpPr>
        <p:spPr>
          <a:xfrm>
            <a:off x="410400" y="1969475"/>
            <a:ext cx="6222600" cy="4607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chemeClr val="dk1"/>
              </a:buClr>
              <a:buSzPts val="2600"/>
              <a:buFont typeface="Arial"/>
              <a:buNone/>
            </a:pPr>
            <a:r>
              <a:rPr b="1" lang="fr-FR" sz="2100">
                <a:solidFill>
                  <a:srgbClr val="666666"/>
                </a:solidFill>
                <a:latin typeface="Calibri"/>
                <a:ea typeface="Calibri"/>
                <a:cs typeface="Calibri"/>
                <a:sym typeface="Calibri"/>
              </a:rPr>
              <a:t>Ce que le niveau 3 vous réserve :</a:t>
            </a:r>
            <a:endParaRPr sz="2100">
              <a:solidFill>
                <a:srgbClr val="666666"/>
              </a:solidFill>
              <a:latin typeface="Calibri"/>
              <a:ea typeface="Calibri"/>
              <a:cs typeface="Calibri"/>
              <a:sym typeface="Calibri"/>
            </a:endParaRPr>
          </a:p>
          <a:p>
            <a:pPr indent="457200" lvl="0" marL="0" rtl="0" algn="just">
              <a:lnSpc>
                <a:spcPct val="115000"/>
              </a:lnSpc>
              <a:spcBef>
                <a:spcPts val="480"/>
              </a:spcBef>
              <a:spcAft>
                <a:spcPts val="0"/>
              </a:spcAft>
              <a:buNone/>
            </a:pPr>
            <a:r>
              <a:rPr lang="fr-FR" sz="2100">
                <a:solidFill>
                  <a:srgbClr val="666666"/>
                </a:solidFill>
                <a:latin typeface="Calibri"/>
                <a:ea typeface="Calibri"/>
                <a:cs typeface="Calibri"/>
                <a:sym typeface="Calibri"/>
              </a:rPr>
              <a:t>→ L’apprentissage de la glisse avec une brosse</a:t>
            </a:r>
            <a:endParaRPr sz="2100">
              <a:solidFill>
                <a:srgbClr val="666666"/>
              </a:solidFill>
              <a:latin typeface="Calibri"/>
              <a:ea typeface="Calibri"/>
              <a:cs typeface="Calibri"/>
              <a:sym typeface="Calibri"/>
            </a:endParaRPr>
          </a:p>
          <a:p>
            <a:pPr indent="0" lvl="0" marL="457200" rtl="0" algn="just">
              <a:lnSpc>
                <a:spcPct val="115000"/>
              </a:lnSpc>
              <a:spcBef>
                <a:spcPts val="480"/>
              </a:spcBef>
              <a:spcAft>
                <a:spcPts val="0"/>
              </a:spcAft>
              <a:buNone/>
            </a:pPr>
            <a:r>
              <a:rPr lang="fr-FR" sz="2100">
                <a:solidFill>
                  <a:srgbClr val="666666"/>
                </a:solidFill>
                <a:latin typeface="Calibri"/>
                <a:ea typeface="Calibri"/>
                <a:cs typeface="Calibri"/>
                <a:sym typeface="Calibri"/>
              </a:rPr>
              <a:t>→ La progression technique d’une glissade constante et en équilibre sur un axe de lancer </a:t>
            </a:r>
            <a:endParaRPr sz="2100">
              <a:solidFill>
                <a:srgbClr val="666666"/>
              </a:solidFill>
              <a:latin typeface="Calibri"/>
              <a:ea typeface="Calibri"/>
              <a:cs typeface="Calibri"/>
              <a:sym typeface="Calibri"/>
            </a:endParaRPr>
          </a:p>
          <a:p>
            <a:pPr indent="457200" lvl="0" marL="0" rtl="0" algn="just">
              <a:lnSpc>
                <a:spcPct val="115000"/>
              </a:lnSpc>
              <a:spcBef>
                <a:spcPts val="480"/>
              </a:spcBef>
              <a:spcAft>
                <a:spcPts val="0"/>
              </a:spcAft>
              <a:buNone/>
            </a:pPr>
            <a:r>
              <a:rPr lang="fr-FR" sz="2100">
                <a:solidFill>
                  <a:srgbClr val="666666"/>
                </a:solidFill>
                <a:latin typeface="Calibri"/>
                <a:ea typeface="Calibri"/>
                <a:cs typeface="Calibri"/>
                <a:sym typeface="Calibri"/>
              </a:rPr>
              <a:t>→ L’introduction du brossage en position fermée</a:t>
            </a:r>
            <a:endParaRPr sz="2100">
              <a:solidFill>
                <a:srgbClr val="666666"/>
              </a:solidFill>
              <a:latin typeface="Calibri"/>
              <a:ea typeface="Calibri"/>
              <a:cs typeface="Calibri"/>
              <a:sym typeface="Calibri"/>
            </a:endParaRPr>
          </a:p>
          <a:p>
            <a:pPr indent="0" lvl="0" marL="457200" rtl="0" algn="just">
              <a:lnSpc>
                <a:spcPct val="115000"/>
              </a:lnSpc>
              <a:spcBef>
                <a:spcPts val="480"/>
              </a:spcBef>
              <a:spcAft>
                <a:spcPts val="0"/>
              </a:spcAft>
              <a:buNone/>
            </a:pPr>
            <a:r>
              <a:rPr lang="fr-FR" sz="2100">
                <a:solidFill>
                  <a:srgbClr val="666666"/>
                </a:solidFill>
                <a:latin typeface="Calibri"/>
                <a:ea typeface="Calibri"/>
                <a:cs typeface="Calibri"/>
                <a:sym typeface="Calibri"/>
              </a:rPr>
              <a:t>→ L’amélioration de vos capacités de brossage selon les quatre points clés</a:t>
            </a:r>
            <a:endParaRPr sz="2100">
              <a:solidFill>
                <a:srgbClr val="666666"/>
              </a:solidFill>
              <a:latin typeface="Calibri"/>
              <a:ea typeface="Calibri"/>
              <a:cs typeface="Calibri"/>
              <a:sym typeface="Calibri"/>
            </a:endParaRPr>
          </a:p>
          <a:p>
            <a:pPr indent="0" lvl="0" marL="457200" rtl="0" algn="just">
              <a:lnSpc>
                <a:spcPct val="115000"/>
              </a:lnSpc>
              <a:spcBef>
                <a:spcPts val="480"/>
              </a:spcBef>
              <a:spcAft>
                <a:spcPts val="0"/>
              </a:spcAft>
              <a:buNone/>
            </a:pPr>
            <a:r>
              <a:rPr lang="fr-FR" sz="2100">
                <a:solidFill>
                  <a:srgbClr val="666666"/>
                </a:solidFill>
                <a:latin typeface="Calibri"/>
                <a:ea typeface="Calibri"/>
                <a:cs typeface="Calibri"/>
                <a:sym typeface="Calibri"/>
              </a:rPr>
              <a:t>→ La technique plus détaillée pour les sorties de pierre</a:t>
            </a:r>
            <a:endParaRPr sz="2100">
              <a:solidFill>
                <a:srgbClr val="666666"/>
              </a:solidFill>
              <a:latin typeface="Calibri"/>
              <a:ea typeface="Calibri"/>
              <a:cs typeface="Calibri"/>
              <a:sym typeface="Calibri"/>
            </a:endParaRPr>
          </a:p>
          <a:p>
            <a:pPr indent="457200" lvl="0" marL="0" rtl="0" algn="just">
              <a:lnSpc>
                <a:spcPct val="115000"/>
              </a:lnSpc>
              <a:spcBef>
                <a:spcPts val="480"/>
              </a:spcBef>
              <a:spcAft>
                <a:spcPts val="0"/>
              </a:spcAft>
              <a:buNone/>
            </a:pPr>
            <a:r>
              <a:rPr lang="fr-FR" sz="2100">
                <a:solidFill>
                  <a:srgbClr val="666666"/>
                </a:solidFill>
                <a:latin typeface="Calibri"/>
                <a:ea typeface="Calibri"/>
                <a:cs typeface="Calibri"/>
                <a:sym typeface="Calibri"/>
              </a:rPr>
              <a:t>→ L’introduction de la routine de lancer</a:t>
            </a:r>
            <a:endParaRPr sz="2100">
              <a:solidFill>
                <a:srgbClr val="666666"/>
              </a:solidFill>
              <a:latin typeface="Calibri"/>
              <a:ea typeface="Calibri"/>
              <a:cs typeface="Calibri"/>
              <a:sym typeface="Calibri"/>
            </a:endParaRPr>
          </a:p>
          <a:p>
            <a:pPr indent="457200" lvl="0" marL="0" rtl="0" algn="just">
              <a:lnSpc>
                <a:spcPct val="115000"/>
              </a:lnSpc>
              <a:spcBef>
                <a:spcPts val="480"/>
              </a:spcBef>
              <a:spcAft>
                <a:spcPts val="0"/>
              </a:spcAft>
              <a:buNone/>
            </a:pPr>
            <a:r>
              <a:rPr lang="fr-FR" sz="2100">
                <a:solidFill>
                  <a:srgbClr val="666666"/>
                </a:solidFill>
                <a:latin typeface="Calibri"/>
                <a:ea typeface="Calibri"/>
                <a:cs typeface="Calibri"/>
                <a:sym typeface="Calibri"/>
              </a:rPr>
              <a:t>→ L’évolution du plan de stratégie</a:t>
            </a:r>
            <a:endParaRPr b="1" sz="2100">
              <a:solidFill>
                <a:srgbClr val="666666"/>
              </a:solidFill>
              <a:latin typeface="Calibri"/>
              <a:ea typeface="Calibri"/>
              <a:cs typeface="Calibri"/>
              <a:sym typeface="Calibri"/>
            </a:endParaRPr>
          </a:p>
        </p:txBody>
      </p:sp>
      <p:sp>
        <p:nvSpPr>
          <p:cNvPr id="789" name="Google Shape;789;g10cab4fc2cb_0_366"/>
          <p:cNvSpPr txBox="1"/>
          <p:nvPr/>
        </p:nvSpPr>
        <p:spPr>
          <a:xfrm>
            <a:off x="6534000" y="2335800"/>
            <a:ext cx="5022000" cy="3666300"/>
          </a:xfrm>
          <a:prstGeom prst="rect">
            <a:avLst/>
          </a:prstGeom>
          <a:noFill/>
          <a:ln>
            <a:noFill/>
          </a:ln>
        </p:spPr>
        <p:txBody>
          <a:bodyPr anchorCtr="0" anchor="t" bIns="91425" lIns="91425" spcFirstLastPara="1" rIns="91425" wrap="square" tIns="91425">
            <a:spAutoFit/>
          </a:bodyPr>
          <a:lstStyle/>
          <a:p>
            <a:pPr indent="0" lvl="0" marL="457200" rtl="0" algn="just">
              <a:lnSpc>
                <a:spcPct val="115000"/>
              </a:lnSpc>
              <a:spcBef>
                <a:spcPts val="480"/>
              </a:spcBef>
              <a:spcAft>
                <a:spcPts val="0"/>
              </a:spcAft>
              <a:buNone/>
            </a:pPr>
            <a:r>
              <a:rPr lang="fr-FR" sz="2100">
                <a:solidFill>
                  <a:srgbClr val="666666"/>
                </a:solidFill>
                <a:latin typeface="Calibri"/>
                <a:ea typeface="Calibri"/>
                <a:cs typeface="Calibri"/>
                <a:sym typeface="Calibri"/>
              </a:rPr>
              <a:t>→ Des trucs pour améliorer sa constance </a:t>
            </a:r>
            <a:endParaRPr sz="2100">
              <a:solidFill>
                <a:srgbClr val="666666"/>
              </a:solidFill>
              <a:latin typeface="Calibri"/>
              <a:ea typeface="Calibri"/>
              <a:cs typeface="Calibri"/>
              <a:sym typeface="Calibri"/>
            </a:endParaRPr>
          </a:p>
          <a:p>
            <a:pPr indent="457200" lvl="0" marL="0" rtl="0" algn="just">
              <a:lnSpc>
                <a:spcPct val="115000"/>
              </a:lnSpc>
              <a:spcBef>
                <a:spcPts val="480"/>
              </a:spcBef>
              <a:spcAft>
                <a:spcPts val="0"/>
              </a:spcAft>
              <a:buNone/>
            </a:pPr>
            <a:r>
              <a:rPr lang="fr-FR" sz="2100">
                <a:solidFill>
                  <a:srgbClr val="666666"/>
                </a:solidFill>
                <a:latin typeface="Calibri"/>
                <a:ea typeface="Calibri"/>
                <a:cs typeface="Calibri"/>
                <a:sym typeface="Calibri"/>
              </a:rPr>
              <a:t>→ L’introduction aux tournois</a:t>
            </a:r>
            <a:endParaRPr sz="2100">
              <a:solidFill>
                <a:srgbClr val="666666"/>
              </a:solidFill>
              <a:latin typeface="Calibri"/>
              <a:ea typeface="Calibri"/>
              <a:cs typeface="Calibri"/>
              <a:sym typeface="Calibri"/>
            </a:endParaRPr>
          </a:p>
          <a:p>
            <a:pPr indent="0" lvl="0" marL="457200" rtl="0" algn="just">
              <a:lnSpc>
                <a:spcPct val="115000"/>
              </a:lnSpc>
              <a:spcBef>
                <a:spcPts val="480"/>
              </a:spcBef>
              <a:spcAft>
                <a:spcPts val="0"/>
              </a:spcAft>
              <a:buNone/>
            </a:pPr>
            <a:r>
              <a:rPr lang="fr-FR" sz="2100">
                <a:solidFill>
                  <a:srgbClr val="666666"/>
                </a:solidFill>
                <a:latin typeface="Calibri"/>
                <a:ea typeface="Calibri"/>
                <a:cs typeface="Calibri"/>
                <a:sym typeface="Calibri"/>
              </a:rPr>
              <a:t>→ Plus de temps de glace pour pratiquer les différents éléments techniques et tactiques</a:t>
            </a:r>
            <a:endParaRPr sz="2100">
              <a:solidFill>
                <a:srgbClr val="666666"/>
              </a:solidFill>
              <a:latin typeface="Calibri"/>
              <a:ea typeface="Calibri"/>
              <a:cs typeface="Calibri"/>
              <a:sym typeface="Calibri"/>
            </a:endParaRPr>
          </a:p>
          <a:p>
            <a:pPr indent="0" lvl="0" marL="457200" rtl="0" algn="just">
              <a:lnSpc>
                <a:spcPct val="115000"/>
              </a:lnSpc>
              <a:spcBef>
                <a:spcPts val="480"/>
              </a:spcBef>
              <a:spcAft>
                <a:spcPts val="0"/>
              </a:spcAft>
              <a:buNone/>
            </a:pPr>
            <a:r>
              <a:rPr lang="fr-FR" sz="2100">
                <a:solidFill>
                  <a:srgbClr val="666666"/>
                </a:solidFill>
                <a:latin typeface="Calibri"/>
                <a:ea typeface="Calibri"/>
                <a:cs typeface="Calibri"/>
                <a:sym typeface="Calibri"/>
              </a:rPr>
              <a:t>→ Du plaisir garanti dans l’apprentissage des techniques reliées au sport du curling</a:t>
            </a:r>
            <a:endParaRPr sz="2100">
              <a:solidFill>
                <a:srgbClr val="666666"/>
              </a:solidFill>
              <a:latin typeface="Calibri"/>
              <a:ea typeface="Calibri"/>
              <a:cs typeface="Calibri"/>
              <a:sym typeface="Calibri"/>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8" name="Shape 138"/>
        <p:cNvGrpSpPr/>
        <p:nvPr/>
      </p:nvGrpSpPr>
      <p:grpSpPr>
        <a:xfrm>
          <a:off x="0" y="0"/>
          <a:ext cx="0" cy="0"/>
          <a:chOff x="0" y="0"/>
          <a:chExt cx="0" cy="0"/>
        </a:xfrm>
      </p:grpSpPr>
      <p:sp>
        <p:nvSpPr>
          <p:cNvPr id="139" name="Google Shape;139;g10da257bab0_1_149"/>
          <p:cNvSpPr/>
          <p:nvPr/>
        </p:nvSpPr>
        <p:spPr>
          <a:xfrm>
            <a:off x="0" y="76200"/>
            <a:ext cx="8548200" cy="1851900"/>
          </a:xfrm>
          <a:prstGeom prst="rightArrow">
            <a:avLst>
              <a:gd fmla="val 50000" name="adj1"/>
              <a:gd fmla="val 50000" name="adj2"/>
            </a:avLst>
          </a:prstGeom>
          <a:solidFill>
            <a:srgbClr val="A2DDFF"/>
          </a:solidFill>
          <a:ln cap="flat" cmpd="sng" w="76200">
            <a:solidFill>
              <a:srgbClr val="38B6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40" name="Google Shape;140;g10da257bab0_1_149"/>
          <p:cNvPicPr preferRelativeResize="0"/>
          <p:nvPr/>
        </p:nvPicPr>
        <p:blipFill rotWithShape="1">
          <a:blip r:embed="rId3">
            <a:alphaModFix/>
          </a:blip>
          <a:srcRect b="32569" l="9349" r="6862" t="33968"/>
          <a:stretch/>
        </p:blipFill>
        <p:spPr>
          <a:xfrm>
            <a:off x="9606975" y="6060150"/>
            <a:ext cx="2585025" cy="797850"/>
          </a:xfrm>
          <a:prstGeom prst="rect">
            <a:avLst/>
          </a:prstGeom>
          <a:noFill/>
          <a:ln>
            <a:noFill/>
          </a:ln>
          <a:effectLst>
            <a:outerShdw blurRad="157163" rotWithShape="0" algn="bl" dir="5400000" dist="47625">
              <a:srgbClr val="000000">
                <a:alpha val="49803"/>
              </a:srgbClr>
            </a:outerShdw>
            <a:reflection blurRad="0" dir="0" dist="0" endA="0" endPos="1000" fadeDir="5400012" kx="0" rotWithShape="0" algn="bl" stPos="0" sy="-100000" ky="0"/>
          </a:effectLst>
        </p:spPr>
      </p:pic>
      <p:sp>
        <p:nvSpPr>
          <p:cNvPr id="141" name="Google Shape;141;g10da257bab0_1_149"/>
          <p:cNvSpPr txBox="1"/>
          <p:nvPr>
            <p:ph type="title"/>
          </p:nvPr>
        </p:nvSpPr>
        <p:spPr>
          <a:xfrm>
            <a:off x="91225" y="339300"/>
            <a:ext cx="8556600" cy="13257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SzPts val="1800"/>
              <a:buNone/>
            </a:pPr>
            <a:r>
              <a:rPr lang="fr-FR" sz="4700">
                <a:latin typeface="Short Stack"/>
                <a:ea typeface="Short Stack"/>
                <a:cs typeface="Short Stack"/>
                <a:sym typeface="Short Stack"/>
              </a:rPr>
              <a:t>Sécurité</a:t>
            </a:r>
            <a:endParaRPr sz="4700">
              <a:latin typeface="Short Stack"/>
              <a:ea typeface="Short Stack"/>
              <a:cs typeface="Short Stack"/>
              <a:sym typeface="Short Stack"/>
            </a:endParaRPr>
          </a:p>
        </p:txBody>
      </p:sp>
      <p:sp>
        <p:nvSpPr>
          <p:cNvPr id="142" name="Google Shape;142;g10da257bab0_1_149"/>
          <p:cNvSpPr txBox="1"/>
          <p:nvPr/>
        </p:nvSpPr>
        <p:spPr>
          <a:xfrm>
            <a:off x="424800" y="1977150"/>
            <a:ext cx="9233700" cy="46584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500"/>
              <a:buFont typeface="Arial"/>
              <a:buNone/>
            </a:pPr>
            <a:r>
              <a:rPr b="1" lang="fr-FR" sz="2500">
                <a:solidFill>
                  <a:srgbClr val="666666"/>
                </a:solidFill>
                <a:latin typeface="Calibri"/>
                <a:ea typeface="Calibri"/>
                <a:cs typeface="Calibri"/>
                <a:sym typeface="Calibri"/>
              </a:rPr>
              <a:t>Rappel des éléments reliés à la sécurité sur les glaces</a:t>
            </a:r>
            <a:r>
              <a:rPr b="1" i="0" lang="fr-FR" sz="2500" u="none" cap="none" strike="noStrike">
                <a:solidFill>
                  <a:srgbClr val="666666"/>
                </a:solidFill>
                <a:latin typeface="Calibri"/>
                <a:ea typeface="Calibri"/>
                <a:cs typeface="Calibri"/>
                <a:sym typeface="Calibri"/>
              </a:rPr>
              <a:t> :</a:t>
            </a:r>
            <a:endParaRPr b="1" i="0" sz="2500" u="none" cap="none" strike="noStrike">
              <a:solidFill>
                <a:srgbClr val="666666"/>
              </a:solidFill>
              <a:latin typeface="Calibri"/>
              <a:ea typeface="Calibri"/>
              <a:cs typeface="Calibri"/>
              <a:sym typeface="Calibri"/>
            </a:endParaRPr>
          </a:p>
          <a:p>
            <a:pPr indent="0" lvl="0" marL="0" marR="0" rtl="0" algn="l">
              <a:lnSpc>
                <a:spcPct val="115000"/>
              </a:lnSpc>
              <a:spcBef>
                <a:spcPts val="0"/>
              </a:spcBef>
              <a:spcAft>
                <a:spcPts val="0"/>
              </a:spcAft>
              <a:buClr>
                <a:srgbClr val="000000"/>
              </a:buClr>
              <a:buSzPts val="2100"/>
              <a:buFont typeface="Arial"/>
              <a:buNone/>
            </a:pPr>
            <a:r>
              <a:t/>
            </a:r>
            <a:endParaRPr b="1" i="0" sz="2100" u="none" cap="none" strike="noStrike">
              <a:solidFill>
                <a:srgbClr val="666666"/>
              </a:solidFill>
              <a:latin typeface="Calibri"/>
              <a:ea typeface="Calibri"/>
              <a:cs typeface="Calibri"/>
              <a:sym typeface="Calibri"/>
            </a:endParaRPr>
          </a:p>
          <a:p>
            <a:pPr indent="457200" lvl="0" marL="0" marR="0" rtl="0" algn="l">
              <a:lnSpc>
                <a:spcPct val="150000"/>
              </a:lnSpc>
              <a:spcBef>
                <a:spcPts val="0"/>
              </a:spcBef>
              <a:spcAft>
                <a:spcPts val="0"/>
              </a:spcAft>
              <a:buClr>
                <a:srgbClr val="000000"/>
              </a:buClr>
              <a:buSzPts val="2100"/>
              <a:buFont typeface="Arial"/>
              <a:buNone/>
            </a:pPr>
            <a:r>
              <a:rPr b="0" i="0" lang="fr-FR" sz="2100" u="none" cap="none" strike="noStrike">
                <a:solidFill>
                  <a:srgbClr val="666666"/>
                </a:solidFill>
                <a:latin typeface="Calibri"/>
                <a:ea typeface="Calibri"/>
                <a:cs typeface="Calibri"/>
                <a:sym typeface="Calibri"/>
              </a:rPr>
              <a:t>→ </a:t>
            </a:r>
            <a:r>
              <a:rPr lang="fr-FR" sz="2100">
                <a:solidFill>
                  <a:srgbClr val="666666"/>
                </a:solidFill>
                <a:latin typeface="Calibri"/>
                <a:ea typeface="Calibri"/>
                <a:cs typeface="Calibri"/>
                <a:sym typeface="Calibri"/>
              </a:rPr>
              <a:t>Échauffement</a:t>
            </a:r>
            <a:endParaRPr sz="2100">
              <a:solidFill>
                <a:srgbClr val="666666"/>
              </a:solidFill>
              <a:latin typeface="Calibri"/>
              <a:ea typeface="Calibri"/>
              <a:cs typeface="Calibri"/>
              <a:sym typeface="Calibri"/>
            </a:endParaRPr>
          </a:p>
          <a:p>
            <a:pPr indent="457200" lvl="0" marL="0" marR="0" rtl="0" algn="l">
              <a:lnSpc>
                <a:spcPct val="150000"/>
              </a:lnSpc>
              <a:spcBef>
                <a:spcPts val="0"/>
              </a:spcBef>
              <a:spcAft>
                <a:spcPts val="0"/>
              </a:spcAft>
              <a:buClr>
                <a:srgbClr val="000000"/>
              </a:buClr>
              <a:buSzPts val="2100"/>
              <a:buFont typeface="Arial"/>
              <a:buNone/>
            </a:pPr>
            <a:r>
              <a:rPr lang="fr-FR" sz="2100">
                <a:solidFill>
                  <a:srgbClr val="666666"/>
                </a:solidFill>
                <a:latin typeface="Calibri"/>
                <a:ea typeface="Calibri"/>
                <a:cs typeface="Calibri"/>
                <a:sym typeface="Calibri"/>
              </a:rPr>
              <a:t>→ Toujours accéder à la glace avec le pied antidérapant</a:t>
            </a:r>
            <a:endParaRPr sz="2100">
              <a:solidFill>
                <a:srgbClr val="666666"/>
              </a:solidFill>
              <a:latin typeface="Calibri"/>
              <a:ea typeface="Calibri"/>
              <a:cs typeface="Calibri"/>
              <a:sym typeface="Calibri"/>
            </a:endParaRPr>
          </a:p>
          <a:p>
            <a:pPr indent="457200" lvl="0" marL="0" marR="0" rtl="0" algn="l">
              <a:lnSpc>
                <a:spcPct val="150000"/>
              </a:lnSpc>
              <a:spcBef>
                <a:spcPts val="0"/>
              </a:spcBef>
              <a:spcAft>
                <a:spcPts val="0"/>
              </a:spcAft>
              <a:buClr>
                <a:srgbClr val="000000"/>
              </a:buClr>
              <a:buSzPts val="2100"/>
              <a:buFont typeface="Arial"/>
              <a:buNone/>
            </a:pPr>
            <a:r>
              <a:rPr lang="fr-FR" sz="2100">
                <a:solidFill>
                  <a:srgbClr val="666666"/>
                </a:solidFill>
                <a:latin typeface="Calibri"/>
                <a:ea typeface="Calibri"/>
                <a:cs typeface="Calibri"/>
                <a:sym typeface="Calibri"/>
              </a:rPr>
              <a:t>→ Ne jamais courir ou marcher de reculons sur la glace</a:t>
            </a:r>
            <a:endParaRPr sz="2100">
              <a:solidFill>
                <a:srgbClr val="666666"/>
              </a:solidFill>
              <a:latin typeface="Calibri"/>
              <a:ea typeface="Calibri"/>
              <a:cs typeface="Calibri"/>
              <a:sym typeface="Calibri"/>
            </a:endParaRPr>
          </a:p>
          <a:p>
            <a:pPr indent="0" lvl="0" marL="457200" marR="0" rtl="0" algn="l">
              <a:lnSpc>
                <a:spcPct val="150000"/>
              </a:lnSpc>
              <a:spcBef>
                <a:spcPts val="0"/>
              </a:spcBef>
              <a:spcAft>
                <a:spcPts val="0"/>
              </a:spcAft>
              <a:buClr>
                <a:srgbClr val="000000"/>
              </a:buClr>
              <a:buSzPts val="2100"/>
              <a:buFont typeface="Arial"/>
              <a:buNone/>
            </a:pPr>
            <a:r>
              <a:rPr lang="fr-FR" sz="2100">
                <a:solidFill>
                  <a:srgbClr val="666666"/>
                </a:solidFill>
                <a:latin typeface="Calibri"/>
                <a:ea typeface="Calibri"/>
                <a:cs typeface="Calibri"/>
                <a:sym typeface="Calibri"/>
              </a:rPr>
              <a:t>→ L’entraîneur doit toujours avoir un plan d’action d’urgence, un plan pour minimiser le risque</a:t>
            </a:r>
            <a:endParaRPr sz="2100">
              <a:solidFill>
                <a:srgbClr val="666666"/>
              </a:solidFill>
              <a:latin typeface="Calibri"/>
              <a:ea typeface="Calibri"/>
              <a:cs typeface="Calibri"/>
              <a:sym typeface="Calibri"/>
            </a:endParaRPr>
          </a:p>
          <a:p>
            <a:pPr indent="0" lvl="0" marL="457200" marR="0" rtl="0" algn="l">
              <a:lnSpc>
                <a:spcPct val="150000"/>
              </a:lnSpc>
              <a:spcBef>
                <a:spcPts val="0"/>
              </a:spcBef>
              <a:spcAft>
                <a:spcPts val="0"/>
              </a:spcAft>
              <a:buClr>
                <a:srgbClr val="000000"/>
              </a:buClr>
              <a:buSzPts val="2100"/>
              <a:buFont typeface="Arial"/>
              <a:buNone/>
            </a:pPr>
            <a:r>
              <a:rPr lang="fr-FR" sz="2100">
                <a:solidFill>
                  <a:srgbClr val="666666"/>
                </a:solidFill>
                <a:latin typeface="Calibri"/>
                <a:ea typeface="Calibri"/>
                <a:cs typeface="Calibri"/>
                <a:sym typeface="Calibri"/>
              </a:rPr>
              <a:t>→ Le moniteur organise des activités appropriées au niveau des participants</a:t>
            </a:r>
            <a:endParaRPr sz="2100">
              <a:solidFill>
                <a:srgbClr val="666666"/>
              </a:solidFill>
              <a:latin typeface="Calibri"/>
              <a:ea typeface="Calibri"/>
              <a:cs typeface="Calibri"/>
              <a:sym typeface="Calibri"/>
            </a:endParaRPr>
          </a:p>
          <a:p>
            <a:pPr indent="0" lvl="0" marL="457200" marR="0" rtl="0" algn="l">
              <a:lnSpc>
                <a:spcPct val="150000"/>
              </a:lnSpc>
              <a:spcBef>
                <a:spcPts val="0"/>
              </a:spcBef>
              <a:spcAft>
                <a:spcPts val="0"/>
              </a:spcAft>
              <a:buClr>
                <a:srgbClr val="000000"/>
              </a:buClr>
              <a:buSzPts val="2100"/>
              <a:buFont typeface="Arial"/>
              <a:buNone/>
            </a:pPr>
            <a:r>
              <a:rPr lang="fr-FR" sz="2100">
                <a:solidFill>
                  <a:srgbClr val="666666"/>
                </a:solidFill>
                <a:latin typeface="Calibri"/>
                <a:ea typeface="Calibri"/>
                <a:cs typeface="Calibri"/>
                <a:sym typeface="Calibri"/>
              </a:rPr>
              <a:t>→ Équipements adéquats : semelles adhérentes, balai propre, etc.</a:t>
            </a:r>
            <a:endParaRPr sz="2100">
              <a:solidFill>
                <a:srgbClr val="666666"/>
              </a:solidFill>
              <a:latin typeface="Calibri"/>
              <a:ea typeface="Calibri"/>
              <a:cs typeface="Calibri"/>
              <a:sym typeface="Calibri"/>
            </a:endParaRPr>
          </a:p>
          <a:p>
            <a:pPr indent="0" lvl="0" marL="457200" marR="0" rtl="0" algn="l">
              <a:lnSpc>
                <a:spcPct val="150000"/>
              </a:lnSpc>
              <a:spcBef>
                <a:spcPts val="0"/>
              </a:spcBef>
              <a:spcAft>
                <a:spcPts val="0"/>
              </a:spcAft>
              <a:buClr>
                <a:srgbClr val="000000"/>
              </a:buClr>
              <a:buSzPts val="2100"/>
              <a:buFont typeface="Arial"/>
              <a:buNone/>
            </a:pPr>
            <a:r>
              <a:rPr lang="fr-FR" sz="2100">
                <a:solidFill>
                  <a:srgbClr val="666666"/>
                </a:solidFill>
                <a:latin typeface="Calibri"/>
                <a:ea typeface="Calibri"/>
                <a:cs typeface="Calibri"/>
                <a:sym typeface="Calibri"/>
              </a:rPr>
              <a:t>→ Connaître l’emplacement de la trousse d’urgence, le </a:t>
            </a:r>
            <a:r>
              <a:rPr lang="fr-FR" sz="2100">
                <a:solidFill>
                  <a:srgbClr val="666666"/>
                </a:solidFill>
                <a:latin typeface="Calibri"/>
                <a:ea typeface="Calibri"/>
                <a:cs typeface="Calibri"/>
                <a:sym typeface="Calibri"/>
              </a:rPr>
              <a:t>défibrillateur</a:t>
            </a:r>
            <a:endParaRPr sz="2100">
              <a:solidFill>
                <a:srgbClr val="666666"/>
              </a:solidFill>
              <a:latin typeface="Calibri"/>
              <a:ea typeface="Calibri"/>
              <a:cs typeface="Calibri"/>
              <a:sym typeface="Calibri"/>
            </a:endParaRPr>
          </a:p>
        </p:txBody>
      </p:sp>
      <p:sp>
        <p:nvSpPr>
          <p:cNvPr id="143" name="Google Shape;143;g10da257bab0_1_149"/>
          <p:cNvSpPr txBox="1"/>
          <p:nvPr/>
        </p:nvSpPr>
        <p:spPr>
          <a:xfrm>
            <a:off x="10314975" y="0"/>
            <a:ext cx="1877100" cy="369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200"/>
              <a:buFont typeface="Arial"/>
              <a:buNone/>
            </a:pPr>
            <a:r>
              <a:rPr b="0" i="0" lang="fr-FR" sz="1200" u="none" cap="none" strike="noStrike">
                <a:solidFill>
                  <a:schemeClr val="dk1"/>
                </a:solidFill>
                <a:latin typeface="Josefin Sans"/>
                <a:ea typeface="Josefin Sans"/>
                <a:cs typeface="Josefin Sans"/>
                <a:sym typeface="Josefin Sans"/>
              </a:rPr>
              <a:t>NIVEAU </a:t>
            </a:r>
            <a:r>
              <a:rPr lang="fr-FR" sz="1200">
                <a:solidFill>
                  <a:schemeClr val="dk1"/>
                </a:solidFill>
                <a:latin typeface="Josefin Sans"/>
                <a:ea typeface="Josefin Sans"/>
                <a:cs typeface="Josefin Sans"/>
                <a:sym typeface="Josefin Sans"/>
              </a:rPr>
              <a:t>2</a:t>
            </a:r>
            <a:r>
              <a:rPr b="0" i="0" lang="fr-FR" sz="1200" u="none" cap="none" strike="noStrike">
                <a:solidFill>
                  <a:schemeClr val="dk1"/>
                </a:solidFill>
                <a:latin typeface="Josefin Sans"/>
                <a:ea typeface="Josefin Sans"/>
                <a:cs typeface="Josefin Sans"/>
                <a:sym typeface="Josefin Sans"/>
              </a:rPr>
              <a:t> - SEMAINE 1</a:t>
            </a:r>
            <a:endParaRPr b="0" i="0" sz="1200" u="none" cap="none" strike="noStrike">
              <a:solidFill>
                <a:srgbClr val="000000"/>
              </a:solidFill>
              <a:latin typeface="Josefin Sans"/>
              <a:ea typeface="Josefin Sans"/>
              <a:cs typeface="Josefin Sans"/>
              <a:sym typeface="Josefin Sans"/>
            </a:endParaRPr>
          </a:p>
        </p:txBody>
      </p:sp>
      <p:sp>
        <p:nvSpPr>
          <p:cNvPr id="144" name="Google Shape;144;g10da257bab0_1_149"/>
          <p:cNvSpPr txBox="1"/>
          <p:nvPr/>
        </p:nvSpPr>
        <p:spPr>
          <a:xfrm>
            <a:off x="9810525" y="1365850"/>
            <a:ext cx="1505100" cy="1662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6000"/>
              <a:buFont typeface="Arial"/>
              <a:buNone/>
            </a:pPr>
            <a:r>
              <a:rPr b="0" i="0" lang="fr-FR" sz="9600" u="none" cap="none" strike="noStrike">
                <a:solidFill>
                  <a:srgbClr val="000000"/>
                </a:solidFill>
                <a:latin typeface="Calibri"/>
                <a:ea typeface="Calibri"/>
                <a:cs typeface="Calibri"/>
                <a:sym typeface="Calibri"/>
              </a:rPr>
              <a:t>⛑</a:t>
            </a:r>
            <a:endParaRPr b="0" i="0" sz="9600" u="none" cap="none" strike="noStrike">
              <a:solidFill>
                <a:srgbClr val="000000"/>
              </a:solidFill>
              <a:latin typeface="Calibri"/>
              <a:ea typeface="Calibri"/>
              <a:cs typeface="Calibri"/>
              <a:sym typeface="Calibri"/>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8" name="Shape 148"/>
        <p:cNvGrpSpPr/>
        <p:nvPr/>
      </p:nvGrpSpPr>
      <p:grpSpPr>
        <a:xfrm>
          <a:off x="0" y="0"/>
          <a:ext cx="0" cy="0"/>
          <a:chOff x="0" y="0"/>
          <a:chExt cx="0" cy="0"/>
        </a:xfrm>
      </p:grpSpPr>
      <p:sp>
        <p:nvSpPr>
          <p:cNvPr id="149" name="Google Shape;149;g10da257bab0_1_161"/>
          <p:cNvSpPr/>
          <p:nvPr/>
        </p:nvSpPr>
        <p:spPr>
          <a:xfrm>
            <a:off x="0" y="76200"/>
            <a:ext cx="8548200" cy="1851900"/>
          </a:xfrm>
          <a:prstGeom prst="rightArrow">
            <a:avLst>
              <a:gd fmla="val 50000" name="adj1"/>
              <a:gd fmla="val 50000" name="adj2"/>
            </a:avLst>
          </a:prstGeom>
          <a:solidFill>
            <a:srgbClr val="A2DDFF"/>
          </a:solidFill>
          <a:ln cap="flat" cmpd="sng" w="76200">
            <a:solidFill>
              <a:srgbClr val="38B6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50" name="Google Shape;150;g10da257bab0_1_161"/>
          <p:cNvPicPr preferRelativeResize="0"/>
          <p:nvPr/>
        </p:nvPicPr>
        <p:blipFill rotWithShape="1">
          <a:blip r:embed="rId3">
            <a:alphaModFix/>
          </a:blip>
          <a:srcRect b="32569" l="9349" r="6862" t="33968"/>
          <a:stretch/>
        </p:blipFill>
        <p:spPr>
          <a:xfrm>
            <a:off x="9606975" y="6060150"/>
            <a:ext cx="2585025" cy="797850"/>
          </a:xfrm>
          <a:prstGeom prst="rect">
            <a:avLst/>
          </a:prstGeom>
          <a:noFill/>
          <a:ln>
            <a:noFill/>
          </a:ln>
          <a:effectLst>
            <a:outerShdw blurRad="157163" rotWithShape="0" algn="bl" dir="5400000" dist="47625">
              <a:srgbClr val="000000">
                <a:alpha val="49803"/>
              </a:srgbClr>
            </a:outerShdw>
            <a:reflection blurRad="0" dir="0" dist="0" endA="0" endPos="1000" fadeDir="5400012" kx="0" rotWithShape="0" algn="bl" stPos="0" sy="-100000" ky="0"/>
          </a:effectLst>
        </p:spPr>
      </p:pic>
      <p:sp>
        <p:nvSpPr>
          <p:cNvPr id="151" name="Google Shape;151;g10da257bab0_1_161"/>
          <p:cNvSpPr txBox="1"/>
          <p:nvPr>
            <p:ph type="title"/>
          </p:nvPr>
        </p:nvSpPr>
        <p:spPr>
          <a:xfrm>
            <a:off x="91225" y="339300"/>
            <a:ext cx="8556600" cy="13257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SzPts val="1800"/>
              <a:buNone/>
            </a:pPr>
            <a:r>
              <a:rPr lang="fr-FR" sz="4700">
                <a:latin typeface="Short Stack"/>
                <a:ea typeface="Short Stack"/>
                <a:cs typeface="Short Stack"/>
                <a:sym typeface="Short Stack"/>
              </a:rPr>
              <a:t>Bloc de départ</a:t>
            </a:r>
            <a:endParaRPr sz="4700">
              <a:latin typeface="Short Stack"/>
              <a:ea typeface="Short Stack"/>
              <a:cs typeface="Short Stack"/>
              <a:sym typeface="Short Stack"/>
            </a:endParaRPr>
          </a:p>
        </p:txBody>
      </p:sp>
      <p:sp>
        <p:nvSpPr>
          <p:cNvPr id="152" name="Google Shape;152;g10da257bab0_1_161"/>
          <p:cNvSpPr txBox="1"/>
          <p:nvPr/>
        </p:nvSpPr>
        <p:spPr>
          <a:xfrm>
            <a:off x="524450" y="1989025"/>
            <a:ext cx="9082500" cy="45585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500"/>
              <a:buFont typeface="Arial"/>
              <a:buNone/>
            </a:pPr>
            <a:r>
              <a:rPr b="1" lang="fr-FR" sz="2500">
                <a:solidFill>
                  <a:srgbClr val="666666"/>
                </a:solidFill>
                <a:latin typeface="Calibri"/>
                <a:ea typeface="Calibri"/>
                <a:cs typeface="Calibri"/>
                <a:sym typeface="Calibri"/>
              </a:rPr>
              <a:t>Rappel des éléments importants pour une position de départ réussie (exemple pour un droitier)</a:t>
            </a:r>
            <a:r>
              <a:rPr b="1" i="0" lang="fr-FR" sz="2500" u="none" cap="none" strike="noStrike">
                <a:solidFill>
                  <a:srgbClr val="666666"/>
                </a:solidFill>
                <a:latin typeface="Calibri"/>
                <a:ea typeface="Calibri"/>
                <a:cs typeface="Calibri"/>
                <a:sym typeface="Calibri"/>
              </a:rPr>
              <a:t> :</a:t>
            </a:r>
            <a:endParaRPr b="1" i="0" sz="2500" u="none" cap="none" strike="noStrike">
              <a:solidFill>
                <a:srgbClr val="666666"/>
              </a:solidFill>
              <a:latin typeface="Calibri"/>
              <a:ea typeface="Calibri"/>
              <a:cs typeface="Calibri"/>
              <a:sym typeface="Calibri"/>
            </a:endParaRPr>
          </a:p>
          <a:p>
            <a:pPr indent="0" lvl="0" marL="0" marR="0" rtl="0" algn="l">
              <a:lnSpc>
                <a:spcPct val="115000"/>
              </a:lnSpc>
              <a:spcBef>
                <a:spcPts val="0"/>
              </a:spcBef>
              <a:spcAft>
                <a:spcPts val="0"/>
              </a:spcAft>
              <a:buClr>
                <a:srgbClr val="000000"/>
              </a:buClr>
              <a:buSzPts val="2100"/>
              <a:buFont typeface="Arial"/>
              <a:buNone/>
            </a:pPr>
            <a:r>
              <a:t/>
            </a:r>
            <a:endParaRPr b="1" i="0" sz="2100" u="none" cap="none" strike="noStrike">
              <a:solidFill>
                <a:srgbClr val="666666"/>
              </a:solidFill>
              <a:latin typeface="Calibri"/>
              <a:ea typeface="Calibri"/>
              <a:cs typeface="Calibri"/>
              <a:sym typeface="Calibri"/>
            </a:endParaRPr>
          </a:p>
          <a:p>
            <a:pPr indent="457200" lvl="0" marL="0" marR="0" rtl="0" algn="l">
              <a:lnSpc>
                <a:spcPct val="150000"/>
              </a:lnSpc>
              <a:spcBef>
                <a:spcPts val="0"/>
              </a:spcBef>
              <a:spcAft>
                <a:spcPts val="0"/>
              </a:spcAft>
              <a:buClr>
                <a:srgbClr val="000000"/>
              </a:buClr>
              <a:buSzPts val="2100"/>
              <a:buFont typeface="Arial"/>
              <a:buNone/>
            </a:pPr>
            <a:r>
              <a:rPr b="0" i="0" lang="fr-FR" sz="2100" u="none" cap="none" strike="noStrike">
                <a:solidFill>
                  <a:srgbClr val="666666"/>
                </a:solidFill>
                <a:latin typeface="Calibri"/>
                <a:ea typeface="Calibri"/>
                <a:cs typeface="Calibri"/>
                <a:sym typeface="Calibri"/>
              </a:rPr>
              <a:t>→ Se te</a:t>
            </a:r>
            <a:r>
              <a:rPr lang="fr-FR" sz="2100">
                <a:solidFill>
                  <a:srgbClr val="666666"/>
                </a:solidFill>
                <a:latin typeface="Calibri"/>
                <a:ea typeface="Calibri"/>
                <a:cs typeface="Calibri"/>
                <a:sym typeface="Calibri"/>
              </a:rPr>
              <a:t>nir debout derrière le bloc de départ</a:t>
            </a:r>
            <a:r>
              <a:rPr b="0" i="0" lang="fr-FR" sz="2100" u="none" cap="none" strike="noStrike">
                <a:solidFill>
                  <a:srgbClr val="666666"/>
                </a:solidFill>
                <a:latin typeface="Calibri"/>
                <a:ea typeface="Calibri"/>
                <a:cs typeface="Calibri"/>
                <a:sym typeface="Calibri"/>
              </a:rPr>
              <a:t> </a:t>
            </a:r>
            <a:endParaRPr sz="2100">
              <a:solidFill>
                <a:srgbClr val="666666"/>
              </a:solidFill>
              <a:latin typeface="Calibri"/>
              <a:ea typeface="Calibri"/>
              <a:cs typeface="Calibri"/>
              <a:sym typeface="Calibri"/>
            </a:endParaRPr>
          </a:p>
          <a:p>
            <a:pPr indent="457200" lvl="0" marL="0" marR="0" rtl="0" algn="l">
              <a:lnSpc>
                <a:spcPct val="150000"/>
              </a:lnSpc>
              <a:spcBef>
                <a:spcPts val="0"/>
              </a:spcBef>
              <a:spcAft>
                <a:spcPts val="0"/>
              </a:spcAft>
              <a:buClr>
                <a:srgbClr val="000000"/>
              </a:buClr>
              <a:buSzPts val="2100"/>
              <a:buFont typeface="Arial"/>
              <a:buNone/>
            </a:pPr>
            <a:r>
              <a:rPr b="0" i="0" lang="fr-FR" sz="2100" u="none" cap="none" strike="noStrike">
                <a:solidFill>
                  <a:srgbClr val="666666"/>
                </a:solidFill>
                <a:latin typeface="Calibri"/>
                <a:ea typeface="Calibri"/>
                <a:cs typeface="Calibri"/>
                <a:sym typeface="Calibri"/>
              </a:rPr>
              <a:t>→ </a:t>
            </a:r>
            <a:r>
              <a:rPr lang="fr-FR" sz="2100">
                <a:solidFill>
                  <a:srgbClr val="666666"/>
                </a:solidFill>
                <a:latin typeface="Calibri"/>
                <a:ea typeface="Calibri"/>
                <a:cs typeface="Calibri"/>
                <a:sym typeface="Calibri"/>
              </a:rPr>
              <a:t>Positionner son pied droit sur la partie haute du bloc</a:t>
            </a:r>
            <a:endParaRPr b="0" i="0" sz="2100" u="none" cap="none" strike="noStrike">
              <a:solidFill>
                <a:srgbClr val="666666"/>
              </a:solidFill>
              <a:latin typeface="Calibri"/>
              <a:ea typeface="Calibri"/>
              <a:cs typeface="Calibri"/>
              <a:sym typeface="Calibri"/>
            </a:endParaRPr>
          </a:p>
          <a:p>
            <a:pPr indent="457200" lvl="0" marL="0" marR="0" rtl="0" algn="l">
              <a:lnSpc>
                <a:spcPct val="150000"/>
              </a:lnSpc>
              <a:spcBef>
                <a:spcPts val="0"/>
              </a:spcBef>
              <a:spcAft>
                <a:spcPts val="0"/>
              </a:spcAft>
              <a:buClr>
                <a:srgbClr val="000000"/>
              </a:buClr>
              <a:buSzPts val="2100"/>
              <a:buFont typeface="Arial"/>
              <a:buNone/>
            </a:pPr>
            <a:r>
              <a:rPr b="0" i="0" lang="fr-FR" sz="2100" u="none" cap="none" strike="noStrike">
                <a:solidFill>
                  <a:srgbClr val="666666"/>
                </a:solidFill>
                <a:latin typeface="Calibri"/>
                <a:ea typeface="Calibri"/>
                <a:cs typeface="Calibri"/>
                <a:sym typeface="Calibri"/>
              </a:rPr>
              <a:t>→ Le</a:t>
            </a:r>
            <a:r>
              <a:rPr lang="fr-FR" sz="2100">
                <a:solidFill>
                  <a:srgbClr val="666666"/>
                </a:solidFill>
                <a:latin typeface="Calibri"/>
                <a:ea typeface="Calibri"/>
                <a:cs typeface="Calibri"/>
                <a:sym typeface="Calibri"/>
              </a:rPr>
              <a:t> gros orteil est orienté vers la cible</a:t>
            </a:r>
            <a:endParaRPr b="0" i="0" sz="2100" u="none" cap="none" strike="noStrike">
              <a:solidFill>
                <a:srgbClr val="666666"/>
              </a:solidFill>
              <a:latin typeface="Calibri"/>
              <a:ea typeface="Calibri"/>
              <a:cs typeface="Calibri"/>
              <a:sym typeface="Calibri"/>
            </a:endParaRPr>
          </a:p>
          <a:p>
            <a:pPr indent="457200" lvl="0" marL="0" marR="0" rtl="0" algn="l">
              <a:lnSpc>
                <a:spcPct val="150000"/>
              </a:lnSpc>
              <a:spcBef>
                <a:spcPts val="0"/>
              </a:spcBef>
              <a:spcAft>
                <a:spcPts val="0"/>
              </a:spcAft>
              <a:buClr>
                <a:srgbClr val="000000"/>
              </a:buClr>
              <a:buSzPts val="2100"/>
              <a:buFont typeface="Arial"/>
              <a:buNone/>
            </a:pPr>
            <a:r>
              <a:rPr b="0" i="0" lang="fr-FR" sz="2100" u="none" cap="none" strike="noStrike">
                <a:solidFill>
                  <a:srgbClr val="666666"/>
                </a:solidFill>
                <a:latin typeface="Calibri"/>
                <a:ea typeface="Calibri"/>
                <a:cs typeface="Calibri"/>
                <a:sym typeface="Calibri"/>
              </a:rPr>
              <a:t>→ </a:t>
            </a:r>
            <a:r>
              <a:rPr lang="fr-FR" sz="2100">
                <a:solidFill>
                  <a:srgbClr val="666666"/>
                </a:solidFill>
                <a:latin typeface="Calibri"/>
                <a:ea typeface="Calibri"/>
                <a:cs typeface="Calibri"/>
                <a:sym typeface="Calibri"/>
              </a:rPr>
              <a:t>Positionner le pied glisseur vis-à-vis le pied sur le bloc de départ</a:t>
            </a:r>
            <a:endParaRPr b="0" i="0" sz="2100" u="none" cap="none" strike="noStrike">
              <a:solidFill>
                <a:srgbClr val="666666"/>
              </a:solidFill>
              <a:latin typeface="Calibri"/>
              <a:ea typeface="Calibri"/>
              <a:cs typeface="Calibri"/>
              <a:sym typeface="Calibri"/>
            </a:endParaRPr>
          </a:p>
          <a:p>
            <a:pPr indent="0" lvl="0" marL="457200" marR="0" rtl="0" algn="l">
              <a:lnSpc>
                <a:spcPct val="150000"/>
              </a:lnSpc>
              <a:spcBef>
                <a:spcPts val="0"/>
              </a:spcBef>
              <a:spcAft>
                <a:spcPts val="0"/>
              </a:spcAft>
              <a:buClr>
                <a:srgbClr val="000000"/>
              </a:buClr>
              <a:buSzPts val="2100"/>
              <a:buFont typeface="Arial"/>
              <a:buNone/>
            </a:pPr>
            <a:r>
              <a:rPr b="0" i="0" lang="fr-FR" sz="2100" u="none" cap="none" strike="noStrike">
                <a:solidFill>
                  <a:srgbClr val="666666"/>
                </a:solidFill>
                <a:latin typeface="Calibri"/>
                <a:ea typeface="Calibri"/>
                <a:cs typeface="Calibri"/>
                <a:sym typeface="Calibri"/>
              </a:rPr>
              <a:t>→ Le</a:t>
            </a:r>
            <a:r>
              <a:rPr lang="fr-FR" sz="2100">
                <a:solidFill>
                  <a:srgbClr val="666666"/>
                </a:solidFill>
                <a:latin typeface="Calibri"/>
                <a:ea typeface="Calibri"/>
                <a:cs typeface="Calibri"/>
                <a:sym typeface="Calibri"/>
              </a:rPr>
              <a:t> talon du pied glisseur devrait être sur la même ligne que les orteils du pied droit (position talon-orteils)</a:t>
            </a:r>
            <a:endParaRPr b="0" i="0" sz="2100" u="none" cap="none" strike="noStrike">
              <a:solidFill>
                <a:srgbClr val="666666"/>
              </a:solidFill>
              <a:latin typeface="Calibri"/>
              <a:ea typeface="Calibri"/>
              <a:cs typeface="Calibri"/>
              <a:sym typeface="Calibri"/>
            </a:endParaRPr>
          </a:p>
          <a:p>
            <a:pPr indent="457200" lvl="0" marL="0" marR="0" rtl="0" algn="l">
              <a:lnSpc>
                <a:spcPct val="150000"/>
              </a:lnSpc>
              <a:spcBef>
                <a:spcPts val="0"/>
              </a:spcBef>
              <a:spcAft>
                <a:spcPts val="0"/>
              </a:spcAft>
              <a:buClr>
                <a:srgbClr val="000000"/>
              </a:buClr>
              <a:buSzPts val="2100"/>
              <a:buFont typeface="Arial"/>
              <a:buNone/>
            </a:pPr>
            <a:r>
              <a:rPr b="0" i="0" lang="fr-FR" sz="2100" u="none" cap="none" strike="noStrike">
                <a:solidFill>
                  <a:srgbClr val="666666"/>
                </a:solidFill>
                <a:latin typeface="Calibri"/>
                <a:ea typeface="Calibri"/>
                <a:cs typeface="Calibri"/>
                <a:sym typeface="Calibri"/>
              </a:rPr>
              <a:t>→ </a:t>
            </a:r>
            <a:r>
              <a:rPr lang="fr-FR" sz="2100">
                <a:solidFill>
                  <a:srgbClr val="666666"/>
                </a:solidFill>
                <a:latin typeface="Calibri"/>
                <a:ea typeface="Calibri"/>
                <a:cs typeface="Calibri"/>
                <a:sym typeface="Calibri"/>
              </a:rPr>
              <a:t>Descendre en position de squat ou semi-accroupie</a:t>
            </a:r>
            <a:endParaRPr b="0" i="0" sz="2100" u="none" cap="none" strike="noStrike">
              <a:solidFill>
                <a:srgbClr val="666666"/>
              </a:solidFill>
              <a:latin typeface="Calibri"/>
              <a:ea typeface="Calibri"/>
              <a:cs typeface="Calibri"/>
              <a:sym typeface="Calibri"/>
            </a:endParaRPr>
          </a:p>
        </p:txBody>
      </p:sp>
      <p:sp>
        <p:nvSpPr>
          <p:cNvPr id="153" name="Google Shape;153;g10da257bab0_1_161"/>
          <p:cNvSpPr txBox="1"/>
          <p:nvPr/>
        </p:nvSpPr>
        <p:spPr>
          <a:xfrm>
            <a:off x="10314975" y="0"/>
            <a:ext cx="1877100" cy="369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200"/>
              <a:buFont typeface="Arial"/>
              <a:buNone/>
            </a:pPr>
            <a:r>
              <a:rPr b="0" i="0" lang="fr-FR" sz="1200" u="none" cap="none" strike="noStrike">
                <a:solidFill>
                  <a:schemeClr val="dk1"/>
                </a:solidFill>
                <a:latin typeface="Josefin Sans"/>
                <a:ea typeface="Josefin Sans"/>
                <a:cs typeface="Josefin Sans"/>
                <a:sym typeface="Josefin Sans"/>
              </a:rPr>
              <a:t>NIVEAU </a:t>
            </a:r>
            <a:r>
              <a:rPr lang="fr-FR" sz="1200">
                <a:solidFill>
                  <a:schemeClr val="dk1"/>
                </a:solidFill>
                <a:latin typeface="Josefin Sans"/>
                <a:ea typeface="Josefin Sans"/>
                <a:cs typeface="Josefin Sans"/>
                <a:sym typeface="Josefin Sans"/>
              </a:rPr>
              <a:t>2</a:t>
            </a:r>
            <a:r>
              <a:rPr b="0" i="0" lang="fr-FR" sz="1200" u="none" cap="none" strike="noStrike">
                <a:solidFill>
                  <a:schemeClr val="dk1"/>
                </a:solidFill>
                <a:latin typeface="Josefin Sans"/>
                <a:ea typeface="Josefin Sans"/>
                <a:cs typeface="Josefin Sans"/>
                <a:sym typeface="Josefin Sans"/>
              </a:rPr>
              <a:t> - SEMAINE 1</a:t>
            </a:r>
            <a:endParaRPr b="0" i="0" sz="1200" u="none" cap="none" strike="noStrike">
              <a:solidFill>
                <a:srgbClr val="000000"/>
              </a:solidFill>
              <a:latin typeface="Josefin Sans"/>
              <a:ea typeface="Josefin Sans"/>
              <a:cs typeface="Josefin Sans"/>
              <a:sym typeface="Josefin Sans"/>
            </a:endParaRPr>
          </a:p>
        </p:txBody>
      </p:sp>
      <p:pic>
        <p:nvPicPr>
          <p:cNvPr id="154" name="Google Shape;154;g10da257bab0_1_161"/>
          <p:cNvPicPr preferRelativeResize="0"/>
          <p:nvPr/>
        </p:nvPicPr>
        <p:blipFill rotWithShape="1">
          <a:blip r:embed="rId4">
            <a:alphaModFix/>
          </a:blip>
          <a:srcRect b="29563" l="18634" r="16753" t="26754"/>
          <a:stretch/>
        </p:blipFill>
        <p:spPr>
          <a:xfrm>
            <a:off x="9606975" y="1133742"/>
            <a:ext cx="1877100" cy="794346"/>
          </a:xfrm>
          <a:prstGeom prst="rect">
            <a:avLst/>
          </a:prstGeom>
          <a:noFill/>
          <a:ln>
            <a:noFill/>
          </a:ln>
        </p:spPr>
      </p:pic>
      <p:pic>
        <p:nvPicPr>
          <p:cNvPr id="155" name="Google Shape;155;g10da257bab0_1_161"/>
          <p:cNvPicPr preferRelativeResize="0"/>
          <p:nvPr/>
        </p:nvPicPr>
        <p:blipFill>
          <a:blip r:embed="rId5">
            <a:alphaModFix/>
          </a:blip>
          <a:stretch>
            <a:fillRect/>
          </a:stretch>
        </p:blipFill>
        <p:spPr>
          <a:xfrm>
            <a:off x="9224150" y="2146025"/>
            <a:ext cx="2259924" cy="3013248"/>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9" name="Shape 159"/>
        <p:cNvGrpSpPr/>
        <p:nvPr/>
      </p:nvGrpSpPr>
      <p:grpSpPr>
        <a:xfrm>
          <a:off x="0" y="0"/>
          <a:ext cx="0" cy="0"/>
          <a:chOff x="0" y="0"/>
          <a:chExt cx="0" cy="0"/>
        </a:xfrm>
      </p:grpSpPr>
      <p:sp>
        <p:nvSpPr>
          <p:cNvPr id="160" name="Google Shape;160;g10da257bab0_1_179"/>
          <p:cNvSpPr/>
          <p:nvPr/>
        </p:nvSpPr>
        <p:spPr>
          <a:xfrm>
            <a:off x="0" y="76200"/>
            <a:ext cx="8548200" cy="1851900"/>
          </a:xfrm>
          <a:prstGeom prst="rightArrow">
            <a:avLst>
              <a:gd fmla="val 50000" name="adj1"/>
              <a:gd fmla="val 50000" name="adj2"/>
            </a:avLst>
          </a:prstGeom>
          <a:solidFill>
            <a:srgbClr val="A2DDFF"/>
          </a:solidFill>
          <a:ln cap="flat" cmpd="sng" w="76200">
            <a:solidFill>
              <a:srgbClr val="38B6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61" name="Google Shape;161;g10da257bab0_1_179"/>
          <p:cNvPicPr preferRelativeResize="0"/>
          <p:nvPr/>
        </p:nvPicPr>
        <p:blipFill rotWithShape="1">
          <a:blip r:embed="rId3">
            <a:alphaModFix/>
          </a:blip>
          <a:srcRect b="32569" l="9349" r="6862" t="33968"/>
          <a:stretch/>
        </p:blipFill>
        <p:spPr>
          <a:xfrm>
            <a:off x="9606975" y="6060150"/>
            <a:ext cx="2585025" cy="797850"/>
          </a:xfrm>
          <a:prstGeom prst="rect">
            <a:avLst/>
          </a:prstGeom>
          <a:noFill/>
          <a:ln>
            <a:noFill/>
          </a:ln>
          <a:effectLst>
            <a:outerShdw blurRad="157163" rotWithShape="0" algn="bl" dir="5400000" dist="47625">
              <a:srgbClr val="000000">
                <a:alpha val="49803"/>
              </a:srgbClr>
            </a:outerShdw>
            <a:reflection blurRad="0" dir="0" dist="0" endA="0" endPos="1000" fadeDir="5400012" kx="0" rotWithShape="0" algn="bl" stPos="0" sy="-100000" ky="0"/>
          </a:effectLst>
        </p:spPr>
      </p:pic>
      <p:sp>
        <p:nvSpPr>
          <p:cNvPr id="162" name="Google Shape;162;g10da257bab0_1_179"/>
          <p:cNvSpPr txBox="1"/>
          <p:nvPr/>
        </p:nvSpPr>
        <p:spPr>
          <a:xfrm>
            <a:off x="250425" y="1928100"/>
            <a:ext cx="10292400" cy="4558800"/>
          </a:xfrm>
          <a:prstGeom prst="rect">
            <a:avLst/>
          </a:prstGeom>
          <a:noFill/>
          <a:ln>
            <a:noFill/>
          </a:ln>
        </p:spPr>
        <p:txBody>
          <a:bodyPr anchorCtr="0" anchor="t" bIns="91425" lIns="91425" spcFirstLastPara="1" rIns="91425" wrap="square" tIns="91425">
            <a:spAutoFit/>
          </a:bodyPr>
          <a:lstStyle/>
          <a:p>
            <a:pPr indent="457200" lvl="0" marL="0" rtl="0" algn="l">
              <a:lnSpc>
                <a:spcPct val="150000"/>
              </a:lnSpc>
              <a:spcBef>
                <a:spcPts val="0"/>
              </a:spcBef>
              <a:spcAft>
                <a:spcPts val="0"/>
              </a:spcAft>
              <a:buNone/>
            </a:pPr>
            <a:r>
              <a:rPr lang="fr-FR" sz="2100">
                <a:solidFill>
                  <a:srgbClr val="666666"/>
                </a:solidFill>
                <a:latin typeface="Calibri"/>
                <a:ea typeface="Calibri"/>
                <a:cs typeface="Calibri"/>
                <a:sym typeface="Calibri"/>
              </a:rPr>
              <a:t>→ Les épaules sont parallèles à la glace et perpendiculaires à l’axe de lancer</a:t>
            </a:r>
            <a:endParaRPr sz="2100">
              <a:solidFill>
                <a:srgbClr val="666666"/>
              </a:solidFill>
              <a:latin typeface="Calibri"/>
              <a:ea typeface="Calibri"/>
              <a:cs typeface="Calibri"/>
              <a:sym typeface="Calibri"/>
            </a:endParaRPr>
          </a:p>
          <a:p>
            <a:pPr indent="0" lvl="0" marL="457200" rtl="0" algn="l">
              <a:lnSpc>
                <a:spcPct val="150000"/>
              </a:lnSpc>
              <a:spcBef>
                <a:spcPts val="480"/>
              </a:spcBef>
              <a:spcAft>
                <a:spcPts val="0"/>
              </a:spcAft>
              <a:buNone/>
            </a:pPr>
            <a:r>
              <a:rPr lang="fr-FR" sz="2100">
                <a:solidFill>
                  <a:srgbClr val="666666"/>
                </a:solidFill>
                <a:latin typeface="Calibri"/>
                <a:ea typeface="Calibri"/>
                <a:cs typeface="Calibri"/>
                <a:sym typeface="Calibri"/>
              </a:rPr>
              <a:t>→ Les hanches sont perpendiculaires à l’axe de lancer (les os pointus de gauche et droite sont comme nos yeux, ils doivent regarder vers l’axe de lancer)</a:t>
            </a:r>
            <a:endParaRPr sz="2100">
              <a:solidFill>
                <a:srgbClr val="666666"/>
              </a:solidFill>
              <a:latin typeface="Calibri"/>
              <a:ea typeface="Calibri"/>
              <a:cs typeface="Calibri"/>
              <a:sym typeface="Calibri"/>
            </a:endParaRPr>
          </a:p>
          <a:p>
            <a:pPr indent="457200" lvl="0" marL="0" rtl="0" algn="l">
              <a:lnSpc>
                <a:spcPct val="150000"/>
              </a:lnSpc>
              <a:spcBef>
                <a:spcPts val="480"/>
              </a:spcBef>
              <a:spcAft>
                <a:spcPts val="0"/>
              </a:spcAft>
              <a:buNone/>
            </a:pPr>
            <a:r>
              <a:rPr lang="fr-FR" sz="2100">
                <a:solidFill>
                  <a:srgbClr val="666666"/>
                </a:solidFill>
                <a:latin typeface="Calibri"/>
                <a:ea typeface="Calibri"/>
                <a:cs typeface="Calibri"/>
                <a:sym typeface="Calibri"/>
              </a:rPr>
              <a:t>→ L’oeil dominant est sur l’axe de lancer*</a:t>
            </a:r>
            <a:endParaRPr sz="2100">
              <a:solidFill>
                <a:srgbClr val="666666"/>
              </a:solidFill>
              <a:latin typeface="Calibri"/>
              <a:ea typeface="Calibri"/>
              <a:cs typeface="Calibri"/>
              <a:sym typeface="Calibri"/>
            </a:endParaRPr>
          </a:p>
          <a:p>
            <a:pPr indent="457200" lvl="0" marL="0" rtl="0" algn="l">
              <a:lnSpc>
                <a:spcPct val="150000"/>
              </a:lnSpc>
              <a:spcBef>
                <a:spcPts val="480"/>
              </a:spcBef>
              <a:spcAft>
                <a:spcPts val="0"/>
              </a:spcAft>
              <a:buNone/>
            </a:pPr>
            <a:r>
              <a:rPr lang="fr-FR" sz="2100">
                <a:solidFill>
                  <a:srgbClr val="666666"/>
                </a:solidFill>
                <a:latin typeface="Calibri"/>
                <a:ea typeface="Calibri"/>
                <a:cs typeface="Calibri"/>
                <a:sym typeface="Calibri"/>
              </a:rPr>
              <a:t>→ Le bras d’appui est légèrement fléchi</a:t>
            </a:r>
            <a:endParaRPr sz="2100">
              <a:solidFill>
                <a:srgbClr val="666666"/>
              </a:solidFill>
              <a:latin typeface="Calibri"/>
              <a:ea typeface="Calibri"/>
              <a:cs typeface="Calibri"/>
              <a:sym typeface="Calibri"/>
            </a:endParaRPr>
          </a:p>
          <a:p>
            <a:pPr indent="457200" lvl="0" marL="0" rtl="0" algn="l">
              <a:lnSpc>
                <a:spcPct val="150000"/>
              </a:lnSpc>
              <a:spcBef>
                <a:spcPts val="480"/>
              </a:spcBef>
              <a:spcAft>
                <a:spcPts val="0"/>
              </a:spcAft>
              <a:buNone/>
            </a:pPr>
            <a:r>
              <a:rPr lang="fr-FR" sz="2100">
                <a:solidFill>
                  <a:srgbClr val="666666"/>
                </a:solidFill>
                <a:latin typeface="Calibri"/>
                <a:ea typeface="Calibri"/>
                <a:cs typeface="Calibri"/>
                <a:sym typeface="Calibri"/>
              </a:rPr>
              <a:t>→ Le bras de lancer est ferme et relaxe, le coude demeure légèrement fléchi </a:t>
            </a:r>
            <a:endParaRPr sz="2100">
              <a:solidFill>
                <a:srgbClr val="666666"/>
              </a:solidFill>
              <a:latin typeface="Calibri"/>
              <a:ea typeface="Calibri"/>
              <a:cs typeface="Calibri"/>
              <a:sym typeface="Calibri"/>
            </a:endParaRPr>
          </a:p>
          <a:p>
            <a:pPr indent="-190500" lvl="0" marL="342900" rtl="0" algn="l">
              <a:lnSpc>
                <a:spcPct val="150000"/>
              </a:lnSpc>
              <a:spcBef>
                <a:spcPts val="480"/>
              </a:spcBef>
              <a:spcAft>
                <a:spcPts val="0"/>
              </a:spcAft>
              <a:buClr>
                <a:schemeClr val="dk1"/>
              </a:buClr>
              <a:buSzPts val="2400"/>
              <a:buFont typeface="Noto Sans Symbols"/>
              <a:buNone/>
            </a:pPr>
            <a:r>
              <a:t/>
            </a:r>
            <a:endParaRPr sz="2100">
              <a:solidFill>
                <a:srgbClr val="666666"/>
              </a:solidFill>
              <a:latin typeface="Calibri"/>
              <a:ea typeface="Calibri"/>
              <a:cs typeface="Calibri"/>
              <a:sym typeface="Calibri"/>
            </a:endParaRPr>
          </a:p>
          <a:p>
            <a:pPr indent="0" lvl="0" marL="0" rtl="0" algn="l">
              <a:lnSpc>
                <a:spcPct val="150000"/>
              </a:lnSpc>
              <a:spcBef>
                <a:spcPts val="440"/>
              </a:spcBef>
              <a:spcAft>
                <a:spcPts val="0"/>
              </a:spcAft>
              <a:buClr>
                <a:schemeClr val="dk1"/>
              </a:buClr>
              <a:buSzPts val="2200"/>
              <a:buFont typeface="Arial"/>
              <a:buNone/>
            </a:pPr>
            <a:r>
              <a:rPr lang="fr-FR" sz="1600">
                <a:solidFill>
                  <a:schemeClr val="dk1"/>
                </a:solidFill>
                <a:latin typeface="Calibri"/>
                <a:ea typeface="Calibri"/>
                <a:cs typeface="Calibri"/>
                <a:sym typeface="Calibri"/>
              </a:rPr>
              <a:t>*L’oeil dominant pour un droitier peut être le gauche et vice versa. Dans ce cas, on doit doit rapprocher l’oeil dominant de l’axe de lancer.</a:t>
            </a:r>
            <a:endParaRPr sz="1600">
              <a:solidFill>
                <a:schemeClr val="dk1"/>
              </a:solidFill>
              <a:latin typeface="Calibri"/>
              <a:ea typeface="Calibri"/>
              <a:cs typeface="Calibri"/>
              <a:sym typeface="Calibri"/>
            </a:endParaRPr>
          </a:p>
        </p:txBody>
      </p:sp>
      <p:sp>
        <p:nvSpPr>
          <p:cNvPr id="163" name="Google Shape;163;g10da257bab0_1_179"/>
          <p:cNvSpPr txBox="1"/>
          <p:nvPr>
            <p:ph type="title"/>
          </p:nvPr>
        </p:nvSpPr>
        <p:spPr>
          <a:xfrm>
            <a:off x="0" y="339275"/>
            <a:ext cx="7705800" cy="13257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SzPts val="1800"/>
              <a:buNone/>
            </a:pPr>
            <a:r>
              <a:rPr lang="fr-FR" sz="4700">
                <a:latin typeface="Short Stack"/>
                <a:ea typeface="Short Stack"/>
                <a:cs typeface="Short Stack"/>
                <a:sym typeface="Short Stack"/>
              </a:rPr>
              <a:t>Bloc de départ (suite)</a:t>
            </a:r>
            <a:endParaRPr sz="4700">
              <a:latin typeface="Short Stack"/>
              <a:ea typeface="Short Stack"/>
              <a:cs typeface="Short Stack"/>
              <a:sym typeface="Short Stack"/>
            </a:endParaRPr>
          </a:p>
        </p:txBody>
      </p:sp>
      <p:sp>
        <p:nvSpPr>
          <p:cNvPr id="164" name="Google Shape;164;g10da257bab0_1_179"/>
          <p:cNvSpPr txBox="1"/>
          <p:nvPr/>
        </p:nvSpPr>
        <p:spPr>
          <a:xfrm>
            <a:off x="10314975" y="0"/>
            <a:ext cx="1877100" cy="369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200"/>
              <a:buFont typeface="Arial"/>
              <a:buNone/>
            </a:pPr>
            <a:r>
              <a:rPr b="0" i="0" lang="fr-FR" sz="1200" u="none" cap="none" strike="noStrike">
                <a:solidFill>
                  <a:schemeClr val="dk1"/>
                </a:solidFill>
                <a:latin typeface="Josefin Sans"/>
                <a:ea typeface="Josefin Sans"/>
                <a:cs typeface="Josefin Sans"/>
                <a:sym typeface="Josefin Sans"/>
              </a:rPr>
              <a:t>NIVEAU </a:t>
            </a:r>
            <a:r>
              <a:rPr lang="fr-FR" sz="1200">
                <a:solidFill>
                  <a:schemeClr val="dk1"/>
                </a:solidFill>
                <a:latin typeface="Josefin Sans"/>
                <a:ea typeface="Josefin Sans"/>
                <a:cs typeface="Josefin Sans"/>
                <a:sym typeface="Josefin Sans"/>
              </a:rPr>
              <a:t>2</a:t>
            </a:r>
            <a:r>
              <a:rPr b="0" i="0" lang="fr-FR" sz="1200" u="none" cap="none" strike="noStrike">
                <a:solidFill>
                  <a:schemeClr val="dk1"/>
                </a:solidFill>
                <a:latin typeface="Josefin Sans"/>
                <a:ea typeface="Josefin Sans"/>
                <a:cs typeface="Josefin Sans"/>
                <a:sym typeface="Josefin Sans"/>
              </a:rPr>
              <a:t> - SEMAINE 1</a:t>
            </a:r>
            <a:endParaRPr b="0" i="0" sz="1200" u="none" cap="none" strike="noStrike">
              <a:solidFill>
                <a:srgbClr val="000000"/>
              </a:solidFill>
              <a:latin typeface="Josefin Sans"/>
              <a:ea typeface="Josefin Sans"/>
              <a:cs typeface="Josefin Sans"/>
              <a:sym typeface="Josefin Sans"/>
            </a:endParaRPr>
          </a:p>
        </p:txBody>
      </p:sp>
      <p:pic>
        <p:nvPicPr>
          <p:cNvPr id="165" name="Google Shape;165;g10da257bab0_1_179"/>
          <p:cNvPicPr preferRelativeResize="0"/>
          <p:nvPr/>
        </p:nvPicPr>
        <p:blipFill rotWithShape="1">
          <a:blip r:embed="rId4">
            <a:alphaModFix/>
          </a:blip>
          <a:srcRect b="24809" l="0" r="-3788" t="23068"/>
          <a:stretch/>
        </p:blipFill>
        <p:spPr>
          <a:xfrm>
            <a:off x="7751050" y="3065074"/>
            <a:ext cx="4440951" cy="1396124"/>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Thème Office">
  <a:themeElements>
    <a:clrScheme name="Bureau">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2022-01-14T18:29:24Z</dcterms:created>
  <dc:creator>marily bélanger</dc:creator>
</cp:coreProperties>
</file>