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F57D"/>
    <a:srgbClr val="C9E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170" y="-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C4B51-DFBA-4005-8337-7ABFDEB11281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9FD1B-C748-478B-A498-C4D50D459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179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9FD1B-C748-478B-A498-C4D50D4597B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59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277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716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769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796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814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124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085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15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900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45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304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B0B6-575B-4D73-90D9-AB92ED30A24A}" type="datetimeFigureOut">
              <a:rPr lang="fr-CA" smtClean="0"/>
              <a:t>2017-05-02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96384-6541-4E45-8DAF-38C36BCCA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912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url?sa=i&amp;rct=j&amp;q=&amp;esrc=s&amp;source=images&amp;cd=&amp;cad=rja&amp;uact=8&amp;ved=0ahUKEwiq5saalsXTAhXJ6YMKHdN_Dj4QjRwIBw&amp;url=http://saint-christophe-walscheid.com/fabrication-des-repas-__31__1__&amp;psig=AFQjCNExTK-OKbnfvqNM-qivhxLyoxho4g&amp;ust=1493400949046449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a/url?sa=i&amp;rct=j&amp;q=&amp;esrc=s&amp;source=images&amp;cd=&amp;cad=rja&amp;uact=8&amp;ved=0ahUKEwi50NLAlcXTAhWM8YMKHbUwCXMQjRwIBw&amp;url=https://www.dreamstime.com/photos-images/pizza.html&amp;psig=AFQjCNFpSweICKO8xK8bZDLZpjcGOQkDGg&amp;ust=149340076070210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cid:image001.gif@01D18BEB.A30AE2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0" y="78662"/>
            <a:ext cx="2391792" cy="602759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idence funéraire Lac St-Je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722" y="78662"/>
            <a:ext cx="2190750" cy="611046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162" y="74519"/>
            <a:ext cx="2006219" cy="611046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13877" y="68970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>
                <a:ln>
                  <a:solidFill>
                    <a:schemeClr val="tx1"/>
                  </a:solidFill>
                </a:ln>
                <a:solidFill>
                  <a:srgbClr val="B6F57D"/>
                </a:solidFill>
              </a:rPr>
              <a:t>CLUB DE CURLING RIVERBEND D’ALMA</a:t>
            </a:r>
            <a:endParaRPr lang="fr-CA" sz="2400" dirty="0">
              <a:ln>
                <a:solidFill>
                  <a:schemeClr val="tx1"/>
                </a:solidFill>
              </a:ln>
              <a:solidFill>
                <a:srgbClr val="B6F57D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1502" y="1112948"/>
            <a:ext cx="6408712" cy="113877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TOURNOI SENIOR PROVINCIAL</a:t>
            </a:r>
          </a:p>
          <a:p>
            <a:pPr algn="ctr"/>
            <a:r>
              <a:rPr lang="fr-CA" sz="2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B6F57D"/>
                </a:solidFill>
              </a:rPr>
              <a:t>14</a:t>
            </a:r>
            <a:r>
              <a:rPr lang="fr-CA" sz="2000" baseline="30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B6F57D"/>
                </a:solidFill>
              </a:rPr>
              <a:t>E</a:t>
            </a:r>
            <a:r>
              <a:rPr lang="fr-CA" sz="2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B6F57D"/>
                </a:solidFill>
              </a:rPr>
              <a:t> ÉDITION</a:t>
            </a:r>
          </a:p>
          <a:p>
            <a:pPr algn="ctr"/>
            <a:r>
              <a:rPr lang="fr-CA" sz="2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B6F57D"/>
                </a:solidFill>
              </a:rPr>
              <a:t>DU 23 AU 29 OCTOBRE 2017</a:t>
            </a:r>
            <a:endParaRPr lang="fr-CA" sz="20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B6F57D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0009" y="2251721"/>
            <a:ext cx="6442580" cy="73866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/>
              <a:t>FORMULE – 2 CLASSES</a:t>
            </a:r>
          </a:p>
          <a:p>
            <a:pPr algn="ctr"/>
            <a:r>
              <a:rPr lang="fr-CA" b="1" dirty="0" smtClean="0"/>
              <a:t>CLASSE COMPÉTITION – CLASSE PARTICIPATION</a:t>
            </a:r>
            <a:endParaRPr lang="fr-CA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03191" y="3006161"/>
            <a:ext cx="6442580" cy="101566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/>
              <a:t>10 000 $ EN BOURSES</a:t>
            </a:r>
          </a:p>
          <a:p>
            <a:r>
              <a:rPr lang="fr-CA" b="1" i="1" u="sng" dirty="0" smtClean="0"/>
              <a:t>Compétition:</a:t>
            </a:r>
            <a:r>
              <a:rPr lang="fr-CA" b="1" i="1" dirty="0" smtClean="0"/>
              <a:t>   </a:t>
            </a:r>
            <a:r>
              <a:rPr lang="fr-CA" b="1" dirty="0" smtClean="0"/>
              <a:t>6800 $ si 24 équipes (2000$ assurés </a:t>
            </a:r>
            <a:r>
              <a:rPr lang="fr-CA" b="1" dirty="0"/>
              <a:t>a</a:t>
            </a:r>
            <a:r>
              <a:rPr lang="fr-CA" b="1" dirty="0" smtClean="0"/>
              <a:t>u gagnant)</a:t>
            </a:r>
          </a:p>
          <a:p>
            <a:r>
              <a:rPr lang="fr-CA" b="1" i="1" u="sng" dirty="0" smtClean="0"/>
              <a:t>Participation: </a:t>
            </a:r>
            <a:r>
              <a:rPr lang="fr-CA" b="1" i="1" dirty="0" smtClean="0"/>
              <a:t> </a:t>
            </a:r>
            <a:r>
              <a:rPr lang="fr-CA" b="1" dirty="0" smtClean="0"/>
              <a:t>3200 $ si 24 équipes </a:t>
            </a:r>
            <a:r>
              <a:rPr lang="fr-CA" sz="1100" b="1" dirty="0" smtClean="0"/>
              <a:t>(les parties se jouent le jour dans cette classe))</a:t>
            </a:r>
            <a:endParaRPr lang="fr-CA" sz="1100" b="1" dirty="0"/>
          </a:p>
        </p:txBody>
      </p:sp>
      <p:pic>
        <p:nvPicPr>
          <p:cNvPr id="1028" name="Picture 4" descr="Résultats de recherche d'images pour « Pizza - photos »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49"/>
          <a:stretch/>
        </p:blipFill>
        <p:spPr bwMode="auto">
          <a:xfrm>
            <a:off x="196943" y="4131241"/>
            <a:ext cx="1061655" cy="71144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s de recherche d'images pour « REpas - photo »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481" y="4131241"/>
            <a:ext cx="1081769" cy="79500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289998" y="4220964"/>
            <a:ext cx="2095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C9E151"/>
                </a:solidFill>
              </a:rPr>
              <a:t>Vendredi:21 h 00: PIZZA </a:t>
            </a:r>
            <a:endParaRPr lang="fr-CA" sz="1400" dirty="0">
              <a:solidFill>
                <a:srgbClr val="C9E15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12568" y="4194575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rgbClr val="B6F57D"/>
                </a:solidFill>
              </a:rPr>
              <a:t>Samedi 18 h 30: repas avec service</a:t>
            </a:r>
            <a:endParaRPr lang="fr-CA" sz="1600" dirty="0">
              <a:solidFill>
                <a:srgbClr val="B6F57D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7043" y="4939663"/>
            <a:ext cx="6408710" cy="1323439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INSCRIPTION</a:t>
            </a:r>
          </a:p>
          <a:p>
            <a:r>
              <a:rPr lang="fr-CA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fr-CA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Compétition : </a:t>
            </a:r>
            <a:r>
              <a:rPr lang="fr-CA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320 $      </a:t>
            </a:r>
            <a:r>
              <a:rPr lang="fr-CA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Participation : </a:t>
            </a:r>
            <a:r>
              <a:rPr lang="fr-CA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180 $</a:t>
            </a:r>
          </a:p>
          <a:p>
            <a:r>
              <a:rPr lang="fr-CA" sz="1400" b="1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Important:  </a:t>
            </a:r>
            <a:r>
              <a:rPr lang="fr-CA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 procurer le formulaire d’inscription sur le site internet du Club de         	curling </a:t>
            </a:r>
            <a:r>
              <a:rPr lang="fr-CA" sz="1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Riverbend</a:t>
            </a:r>
            <a:r>
              <a:rPr lang="fr-CA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(onglet Senior provincial)</a:t>
            </a:r>
            <a:endParaRPr lang="fr-CA" sz="1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369653" y="6336068"/>
            <a:ext cx="3221290" cy="92333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Pour information:</a:t>
            </a:r>
          </a:p>
          <a:p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Maurice Simard:  418-668-8789</a:t>
            </a:r>
          </a:p>
          <a:p>
            <a:r>
              <a:rPr lang="fr-C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André Bouchard: 418-480-8614</a:t>
            </a:r>
            <a:endParaRPr lang="fr-CA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2231" y="6336068"/>
            <a:ext cx="3060340" cy="92333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Responsable des inscriptions</a:t>
            </a:r>
          </a:p>
          <a:p>
            <a:r>
              <a:rPr lang="fr-CA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>andrebouc@hotmail.com</a:t>
            </a:r>
          </a:p>
          <a:p>
            <a:r>
              <a:rPr lang="fr-C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Club de curling: 418-662-6980</a:t>
            </a:r>
            <a:endParaRPr lang="fr-CA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1503" y="7379457"/>
            <a:ext cx="4975689" cy="166199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Très important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Un joueur doit avoir 50 ans avant </a:t>
            </a:r>
            <a:r>
              <a:rPr lang="fr-CA" sz="14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 </a:t>
            </a:r>
            <a:r>
              <a:rPr lang="fr-CA" sz="14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30-06-2017</a:t>
            </a:r>
            <a:endParaRPr lang="fr-CA" sz="1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CA" sz="1400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Classe participation: </a:t>
            </a:r>
            <a:r>
              <a:rPr lang="fr-CA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Pour la formation des équipes. </a:t>
            </a:r>
            <a:r>
              <a:rPr lang="fr-CA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fr-CA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ême règlementation que les tournois régionaux. Rappel que toutes les parties se jouent le jour dans cette classe.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CA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 comité organisateur se garde tout droit de regard sur la classification des équipes.</a:t>
            </a:r>
            <a:endParaRPr lang="fr-CA" sz="1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463649" y="7748788"/>
            <a:ext cx="1126565" cy="92333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Circuit provincial de curling</a:t>
            </a:r>
            <a:endParaRPr lang="fr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700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179</Words>
  <Application>Microsoft Office PowerPoint</Application>
  <PresentationFormat>Affichage à l'écran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Jacques</dc:creator>
  <cp:lastModifiedBy>Jacques</cp:lastModifiedBy>
  <cp:revision>20</cp:revision>
  <cp:lastPrinted>2017-04-27T18:44:35Z</cp:lastPrinted>
  <dcterms:created xsi:type="dcterms:W3CDTF">2017-04-27T14:43:35Z</dcterms:created>
  <dcterms:modified xsi:type="dcterms:W3CDTF">2017-05-02T18:13:06Z</dcterms:modified>
</cp:coreProperties>
</file>